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DF951-6916-4A5B-8612-5A7A098265F4}" type="doc">
      <dgm:prSet loTypeId="urn:microsoft.com/office/officeart/2005/8/layout/default#1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727CFFB-A827-4845-A019-66F6D134385B}">
      <dgm:prSet/>
      <dgm:spPr/>
      <dgm:t>
        <a:bodyPr/>
        <a:lstStyle/>
        <a:p>
          <a:r>
            <a:rPr lang="hr-HR" dirty="0"/>
            <a:t>Ljudskim sudbinama upravljaju bogovi</a:t>
          </a:r>
          <a:endParaRPr lang="en-US" dirty="0"/>
        </a:p>
      </dgm:t>
    </dgm:pt>
    <dgm:pt modelId="{9BE46ED6-3E6F-4C2D-BA54-2EFA029548A2}" type="parTrans" cxnId="{3A688E8B-672D-4C1F-9678-1EBD4F06D31B}">
      <dgm:prSet/>
      <dgm:spPr/>
      <dgm:t>
        <a:bodyPr/>
        <a:lstStyle/>
        <a:p>
          <a:endParaRPr lang="en-US"/>
        </a:p>
      </dgm:t>
    </dgm:pt>
    <dgm:pt modelId="{099F50B9-098A-41A6-BFA6-110A67E980D7}" type="sibTrans" cxnId="{3A688E8B-672D-4C1F-9678-1EBD4F06D31B}">
      <dgm:prSet/>
      <dgm:spPr/>
      <dgm:t>
        <a:bodyPr/>
        <a:lstStyle/>
        <a:p>
          <a:endParaRPr lang="en-US"/>
        </a:p>
      </dgm:t>
    </dgm:pt>
    <dgm:pt modelId="{98880454-1DD8-4EA6-829D-2A1DEFF7BA1D}">
      <dgm:prSet/>
      <dgm:spPr/>
      <dgm:t>
        <a:bodyPr/>
        <a:lstStyle/>
        <a:p>
          <a:r>
            <a:rPr lang="hr-HR" dirty="0"/>
            <a:t>Mnogobošci</a:t>
          </a:r>
          <a:endParaRPr lang="en-US" dirty="0"/>
        </a:p>
      </dgm:t>
    </dgm:pt>
    <dgm:pt modelId="{A80A39C6-1ED0-4C8A-A90D-DF3E2A59EE3A}" type="parTrans" cxnId="{ACF537DB-30AA-4584-AACE-49A937573229}">
      <dgm:prSet/>
      <dgm:spPr/>
      <dgm:t>
        <a:bodyPr/>
        <a:lstStyle/>
        <a:p>
          <a:endParaRPr lang="en-US"/>
        </a:p>
      </dgm:t>
    </dgm:pt>
    <dgm:pt modelId="{02BF2771-DAE0-43E4-B493-62B36F4C3C7D}" type="sibTrans" cxnId="{ACF537DB-30AA-4584-AACE-49A937573229}">
      <dgm:prSet/>
      <dgm:spPr/>
      <dgm:t>
        <a:bodyPr/>
        <a:lstStyle/>
        <a:p>
          <a:endParaRPr lang="en-US"/>
        </a:p>
      </dgm:t>
    </dgm:pt>
    <dgm:pt modelId="{941DC6AF-8B54-4983-AA84-C7B2E34AD5B8}">
      <dgm:prSet/>
      <dgm:spPr/>
      <dgm:t>
        <a:bodyPr/>
        <a:lstStyle/>
        <a:p>
          <a:r>
            <a:rPr lang="hr-HR" dirty="0"/>
            <a:t>Vjerovanja pod utjecajem </a:t>
          </a:r>
          <a:r>
            <a:rPr lang="hr-HR" dirty="0" err="1"/>
            <a:t>Etruraca</a:t>
          </a:r>
          <a:r>
            <a:rPr lang="hr-HR" dirty="0"/>
            <a:t> i Grka</a:t>
          </a:r>
          <a:endParaRPr lang="en-US" dirty="0"/>
        </a:p>
      </dgm:t>
    </dgm:pt>
    <dgm:pt modelId="{CE175418-C7F3-448D-B400-A4AA1BEF446A}" type="parTrans" cxnId="{FCDFBCCC-DC3F-4E48-84F3-487025D6B35B}">
      <dgm:prSet/>
      <dgm:spPr/>
      <dgm:t>
        <a:bodyPr/>
        <a:lstStyle/>
        <a:p>
          <a:endParaRPr lang="en-US"/>
        </a:p>
      </dgm:t>
    </dgm:pt>
    <dgm:pt modelId="{B2577DF4-32C3-44A4-BB09-23BC1E5CDCFF}" type="sibTrans" cxnId="{FCDFBCCC-DC3F-4E48-84F3-487025D6B35B}">
      <dgm:prSet/>
      <dgm:spPr/>
      <dgm:t>
        <a:bodyPr/>
        <a:lstStyle/>
        <a:p>
          <a:endParaRPr lang="en-US"/>
        </a:p>
      </dgm:t>
    </dgm:pt>
    <dgm:pt modelId="{D9F9E016-CC27-4EF0-857D-6E914CB4956D}">
      <dgm:prSet/>
      <dgm:spPr/>
      <dgm:t>
        <a:bodyPr/>
        <a:lstStyle/>
        <a:p>
          <a:r>
            <a:rPr lang="hr-HR" dirty="0"/>
            <a:t>Vladari za vrijeme Carstva smatrani bogovima</a:t>
          </a:r>
          <a:endParaRPr lang="en-US" dirty="0"/>
        </a:p>
      </dgm:t>
    </dgm:pt>
    <dgm:pt modelId="{BE6104A8-2BB2-4BA4-8078-BA5E79725D80}" type="parTrans" cxnId="{010E1592-FF96-4ACC-95A3-976399C20AB2}">
      <dgm:prSet/>
      <dgm:spPr/>
      <dgm:t>
        <a:bodyPr/>
        <a:lstStyle/>
        <a:p>
          <a:endParaRPr lang="en-US"/>
        </a:p>
      </dgm:t>
    </dgm:pt>
    <dgm:pt modelId="{71CC2784-A190-46C4-9B2D-92B2A81D9BDD}" type="sibTrans" cxnId="{010E1592-FF96-4ACC-95A3-976399C20AB2}">
      <dgm:prSet/>
      <dgm:spPr/>
      <dgm:t>
        <a:bodyPr/>
        <a:lstStyle/>
        <a:p>
          <a:endParaRPr lang="en-US"/>
        </a:p>
      </dgm:t>
    </dgm:pt>
    <dgm:pt modelId="{2C13DB34-F1F1-4AFF-92B7-070DAB4AFB84}">
      <dgm:prSet/>
      <dgm:spPr/>
      <dgm:t>
        <a:bodyPr/>
        <a:lstStyle/>
        <a:p>
          <a:r>
            <a:rPr lang="hr-HR" dirty="0"/>
            <a:t>Ostatci brojnih hramova dokazuju religioznost</a:t>
          </a:r>
          <a:endParaRPr lang="en-US" dirty="0"/>
        </a:p>
      </dgm:t>
    </dgm:pt>
    <dgm:pt modelId="{65D812FD-693E-4089-92F0-7198429665F8}" type="parTrans" cxnId="{8584F142-5E3B-46E8-97D8-1352A4F08BFB}">
      <dgm:prSet/>
      <dgm:spPr/>
      <dgm:t>
        <a:bodyPr/>
        <a:lstStyle/>
        <a:p>
          <a:endParaRPr lang="en-US"/>
        </a:p>
      </dgm:t>
    </dgm:pt>
    <dgm:pt modelId="{109DEB69-7038-4D0E-8551-BFD0A9BC8D03}" type="sibTrans" cxnId="{8584F142-5E3B-46E8-97D8-1352A4F08BFB}">
      <dgm:prSet/>
      <dgm:spPr/>
      <dgm:t>
        <a:bodyPr/>
        <a:lstStyle/>
        <a:p>
          <a:endParaRPr lang="en-US"/>
        </a:p>
      </dgm:t>
    </dgm:pt>
    <dgm:pt modelId="{1A424851-7532-4138-9E50-6EFBD90DFE2E}">
      <dgm:prSet/>
      <dgm:spPr/>
      <dgm:t>
        <a:bodyPr/>
        <a:lstStyle/>
        <a:p>
          <a:r>
            <a:rPr lang="hr-HR" dirty="0"/>
            <a:t>Vjerovanja u magiju</a:t>
          </a:r>
          <a:endParaRPr lang="en-US" dirty="0"/>
        </a:p>
      </dgm:t>
    </dgm:pt>
    <dgm:pt modelId="{5327932A-823D-4F33-BA9D-D380A43963C9}" type="parTrans" cxnId="{CB9E0F6B-F347-4AFA-80A8-05C873ED3478}">
      <dgm:prSet/>
      <dgm:spPr/>
      <dgm:t>
        <a:bodyPr/>
        <a:lstStyle/>
        <a:p>
          <a:endParaRPr lang="en-US"/>
        </a:p>
      </dgm:t>
    </dgm:pt>
    <dgm:pt modelId="{4C349791-9315-490E-9168-A4C2974BCFCB}" type="sibTrans" cxnId="{CB9E0F6B-F347-4AFA-80A8-05C873ED3478}">
      <dgm:prSet/>
      <dgm:spPr/>
      <dgm:t>
        <a:bodyPr/>
        <a:lstStyle/>
        <a:p>
          <a:endParaRPr lang="en-US"/>
        </a:p>
      </dgm:t>
    </dgm:pt>
    <dgm:pt modelId="{913386E7-B696-4CE3-875F-D355DE43DB31}" type="pres">
      <dgm:prSet presAssocID="{834DF951-6916-4A5B-8612-5A7A098265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B41F86A-BB24-4048-8201-9BD8EC29D46A}" type="pres">
      <dgm:prSet presAssocID="{E727CFFB-A827-4845-A019-66F6D134385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9DE51D-63E2-4BA1-A9C9-A227234AB041}" type="pres">
      <dgm:prSet presAssocID="{099F50B9-098A-41A6-BFA6-110A67E980D7}" presName="sibTrans" presStyleCnt="0"/>
      <dgm:spPr/>
    </dgm:pt>
    <dgm:pt modelId="{BB6A0992-77BA-41C6-993A-D3EA47031D6C}" type="pres">
      <dgm:prSet presAssocID="{98880454-1DD8-4EA6-829D-2A1DEFF7BA1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4FA93F-F82B-4A6C-91EC-720F6D028D5D}" type="pres">
      <dgm:prSet presAssocID="{02BF2771-DAE0-43E4-B493-62B36F4C3C7D}" presName="sibTrans" presStyleCnt="0"/>
      <dgm:spPr/>
    </dgm:pt>
    <dgm:pt modelId="{6644FF22-BF4E-49B0-9885-A9B6A9282746}" type="pres">
      <dgm:prSet presAssocID="{941DC6AF-8B54-4983-AA84-C7B2E34AD5B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479F7B-2783-4469-BEED-8994BAC4B270}" type="pres">
      <dgm:prSet presAssocID="{B2577DF4-32C3-44A4-BB09-23BC1E5CDCFF}" presName="sibTrans" presStyleCnt="0"/>
      <dgm:spPr/>
    </dgm:pt>
    <dgm:pt modelId="{893DD763-D7A4-499D-869E-984C38FC3323}" type="pres">
      <dgm:prSet presAssocID="{D9F9E016-CC27-4EF0-857D-6E914CB495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391EC0-1310-4739-9F84-4E09C506E1F6}" type="pres">
      <dgm:prSet presAssocID="{71CC2784-A190-46C4-9B2D-92B2A81D9BDD}" presName="sibTrans" presStyleCnt="0"/>
      <dgm:spPr/>
    </dgm:pt>
    <dgm:pt modelId="{7EB0CA27-8797-4EE3-8E51-ECAC711A746E}" type="pres">
      <dgm:prSet presAssocID="{2C13DB34-F1F1-4AFF-92B7-070DAB4AFB8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69CC13-D66F-43F3-912F-9207AC304D8B}" type="pres">
      <dgm:prSet presAssocID="{109DEB69-7038-4D0E-8551-BFD0A9BC8D03}" presName="sibTrans" presStyleCnt="0"/>
      <dgm:spPr/>
    </dgm:pt>
    <dgm:pt modelId="{4D2E874E-82E5-43C0-BEB8-E630B02C170A}" type="pres">
      <dgm:prSet presAssocID="{1A424851-7532-4138-9E50-6EFBD90DFE2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584F142-5E3B-46E8-97D8-1352A4F08BFB}" srcId="{834DF951-6916-4A5B-8612-5A7A098265F4}" destId="{2C13DB34-F1F1-4AFF-92B7-070DAB4AFB84}" srcOrd="4" destOrd="0" parTransId="{65D812FD-693E-4089-92F0-7198429665F8}" sibTransId="{109DEB69-7038-4D0E-8551-BFD0A9BC8D03}"/>
    <dgm:cxn modelId="{DBEB160A-21A7-46AE-88A7-C5859B8E97A6}" type="presOf" srcId="{E727CFFB-A827-4845-A019-66F6D134385B}" destId="{1B41F86A-BB24-4048-8201-9BD8EC29D46A}" srcOrd="0" destOrd="0" presId="urn:microsoft.com/office/officeart/2005/8/layout/default#1"/>
    <dgm:cxn modelId="{3A688E8B-672D-4C1F-9678-1EBD4F06D31B}" srcId="{834DF951-6916-4A5B-8612-5A7A098265F4}" destId="{E727CFFB-A827-4845-A019-66F6D134385B}" srcOrd="0" destOrd="0" parTransId="{9BE46ED6-3E6F-4C2D-BA54-2EFA029548A2}" sibTransId="{099F50B9-098A-41A6-BFA6-110A67E980D7}"/>
    <dgm:cxn modelId="{FCDFBCCC-DC3F-4E48-84F3-487025D6B35B}" srcId="{834DF951-6916-4A5B-8612-5A7A098265F4}" destId="{941DC6AF-8B54-4983-AA84-C7B2E34AD5B8}" srcOrd="2" destOrd="0" parTransId="{CE175418-C7F3-448D-B400-A4AA1BEF446A}" sibTransId="{B2577DF4-32C3-44A4-BB09-23BC1E5CDCFF}"/>
    <dgm:cxn modelId="{ACF537DB-30AA-4584-AACE-49A937573229}" srcId="{834DF951-6916-4A5B-8612-5A7A098265F4}" destId="{98880454-1DD8-4EA6-829D-2A1DEFF7BA1D}" srcOrd="1" destOrd="0" parTransId="{A80A39C6-1ED0-4C8A-A90D-DF3E2A59EE3A}" sibTransId="{02BF2771-DAE0-43E4-B493-62B36F4C3C7D}"/>
    <dgm:cxn modelId="{E8AD4A2B-76DF-4B9B-990E-9ED95A0DC78C}" type="presOf" srcId="{2C13DB34-F1F1-4AFF-92B7-070DAB4AFB84}" destId="{7EB0CA27-8797-4EE3-8E51-ECAC711A746E}" srcOrd="0" destOrd="0" presId="urn:microsoft.com/office/officeart/2005/8/layout/default#1"/>
    <dgm:cxn modelId="{B0BEF863-2796-4BDC-AED3-3DDD25E23988}" type="presOf" srcId="{98880454-1DD8-4EA6-829D-2A1DEFF7BA1D}" destId="{BB6A0992-77BA-41C6-993A-D3EA47031D6C}" srcOrd="0" destOrd="0" presId="urn:microsoft.com/office/officeart/2005/8/layout/default#1"/>
    <dgm:cxn modelId="{FA5C5040-DD2E-4C44-9430-2F2F4AAD785C}" type="presOf" srcId="{834DF951-6916-4A5B-8612-5A7A098265F4}" destId="{913386E7-B696-4CE3-875F-D355DE43DB31}" srcOrd="0" destOrd="0" presId="urn:microsoft.com/office/officeart/2005/8/layout/default#1"/>
    <dgm:cxn modelId="{CB9E0F6B-F347-4AFA-80A8-05C873ED3478}" srcId="{834DF951-6916-4A5B-8612-5A7A098265F4}" destId="{1A424851-7532-4138-9E50-6EFBD90DFE2E}" srcOrd="5" destOrd="0" parTransId="{5327932A-823D-4F33-BA9D-D380A43963C9}" sibTransId="{4C349791-9315-490E-9168-A4C2974BCFCB}"/>
    <dgm:cxn modelId="{010E1592-FF96-4ACC-95A3-976399C20AB2}" srcId="{834DF951-6916-4A5B-8612-5A7A098265F4}" destId="{D9F9E016-CC27-4EF0-857D-6E914CB4956D}" srcOrd="3" destOrd="0" parTransId="{BE6104A8-2BB2-4BA4-8078-BA5E79725D80}" sibTransId="{71CC2784-A190-46C4-9B2D-92B2A81D9BDD}"/>
    <dgm:cxn modelId="{4CB96D5D-E825-40BE-A524-8BE94FF9EE1F}" type="presOf" srcId="{941DC6AF-8B54-4983-AA84-C7B2E34AD5B8}" destId="{6644FF22-BF4E-49B0-9885-A9B6A9282746}" srcOrd="0" destOrd="0" presId="urn:microsoft.com/office/officeart/2005/8/layout/default#1"/>
    <dgm:cxn modelId="{5F94709E-342F-4FF3-A4F6-DF94211C2323}" type="presOf" srcId="{1A424851-7532-4138-9E50-6EFBD90DFE2E}" destId="{4D2E874E-82E5-43C0-BEB8-E630B02C170A}" srcOrd="0" destOrd="0" presId="urn:microsoft.com/office/officeart/2005/8/layout/default#1"/>
    <dgm:cxn modelId="{3394F3F0-67B4-4D7A-8C8E-4493ACA8142C}" type="presOf" srcId="{D9F9E016-CC27-4EF0-857D-6E914CB4956D}" destId="{893DD763-D7A4-499D-869E-984C38FC3323}" srcOrd="0" destOrd="0" presId="urn:microsoft.com/office/officeart/2005/8/layout/default#1"/>
    <dgm:cxn modelId="{2C3CAFA1-37B4-453F-BD12-E4458EBF913C}" type="presParOf" srcId="{913386E7-B696-4CE3-875F-D355DE43DB31}" destId="{1B41F86A-BB24-4048-8201-9BD8EC29D46A}" srcOrd="0" destOrd="0" presId="urn:microsoft.com/office/officeart/2005/8/layout/default#1"/>
    <dgm:cxn modelId="{E928B318-4272-4D1B-A48C-CB35DE294F9A}" type="presParOf" srcId="{913386E7-B696-4CE3-875F-D355DE43DB31}" destId="{179DE51D-63E2-4BA1-A9C9-A227234AB041}" srcOrd="1" destOrd="0" presId="urn:microsoft.com/office/officeart/2005/8/layout/default#1"/>
    <dgm:cxn modelId="{5790B125-7B2D-4E32-9C00-AA943FAC5965}" type="presParOf" srcId="{913386E7-B696-4CE3-875F-D355DE43DB31}" destId="{BB6A0992-77BA-41C6-993A-D3EA47031D6C}" srcOrd="2" destOrd="0" presId="urn:microsoft.com/office/officeart/2005/8/layout/default#1"/>
    <dgm:cxn modelId="{36DDEAFC-D674-4115-A05B-63B7A9213530}" type="presParOf" srcId="{913386E7-B696-4CE3-875F-D355DE43DB31}" destId="{AE4FA93F-F82B-4A6C-91EC-720F6D028D5D}" srcOrd="3" destOrd="0" presId="urn:microsoft.com/office/officeart/2005/8/layout/default#1"/>
    <dgm:cxn modelId="{9D80EAF7-72E8-4976-AC4E-1ABF1833A34C}" type="presParOf" srcId="{913386E7-B696-4CE3-875F-D355DE43DB31}" destId="{6644FF22-BF4E-49B0-9885-A9B6A9282746}" srcOrd="4" destOrd="0" presId="urn:microsoft.com/office/officeart/2005/8/layout/default#1"/>
    <dgm:cxn modelId="{9C086CCD-EE7D-4B9B-AED2-3BC1A8D2E8EE}" type="presParOf" srcId="{913386E7-B696-4CE3-875F-D355DE43DB31}" destId="{01479F7B-2783-4469-BEED-8994BAC4B270}" srcOrd="5" destOrd="0" presId="urn:microsoft.com/office/officeart/2005/8/layout/default#1"/>
    <dgm:cxn modelId="{9F0A2949-ED14-4AC8-A774-848208A3E116}" type="presParOf" srcId="{913386E7-B696-4CE3-875F-D355DE43DB31}" destId="{893DD763-D7A4-499D-869E-984C38FC3323}" srcOrd="6" destOrd="0" presId="urn:microsoft.com/office/officeart/2005/8/layout/default#1"/>
    <dgm:cxn modelId="{ECF147AE-EA80-4A4B-AD22-AC6D0247D55D}" type="presParOf" srcId="{913386E7-B696-4CE3-875F-D355DE43DB31}" destId="{8D391EC0-1310-4739-9F84-4E09C506E1F6}" srcOrd="7" destOrd="0" presId="urn:microsoft.com/office/officeart/2005/8/layout/default#1"/>
    <dgm:cxn modelId="{706EC599-F78E-44C3-B5AE-543F28ACB1CB}" type="presParOf" srcId="{913386E7-B696-4CE3-875F-D355DE43DB31}" destId="{7EB0CA27-8797-4EE3-8E51-ECAC711A746E}" srcOrd="8" destOrd="0" presId="urn:microsoft.com/office/officeart/2005/8/layout/default#1"/>
    <dgm:cxn modelId="{97E052AB-3FB0-4B87-8573-48AE4AB5A2BD}" type="presParOf" srcId="{913386E7-B696-4CE3-875F-D355DE43DB31}" destId="{D969CC13-D66F-43F3-912F-9207AC304D8B}" srcOrd="9" destOrd="0" presId="urn:microsoft.com/office/officeart/2005/8/layout/default#1"/>
    <dgm:cxn modelId="{BC1BB8D5-0FD9-40A9-855D-2FA44070D974}" type="presParOf" srcId="{913386E7-B696-4CE3-875F-D355DE43DB31}" destId="{4D2E874E-82E5-43C0-BEB8-E630B02C170A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A09756-019E-444A-9E05-068330BF7B3D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32CE62B-23BC-4003-B46B-DE4FB6D494D9}">
      <dgm:prSet/>
      <dgm:spPr/>
      <dgm:t>
        <a:bodyPr/>
        <a:lstStyle/>
        <a:p>
          <a:r>
            <a:rPr lang="hr-HR"/>
            <a:t>Građanski ratovi i sukobi opterećenje za društvo</a:t>
          </a:r>
          <a:endParaRPr lang="en-US"/>
        </a:p>
      </dgm:t>
    </dgm:pt>
    <dgm:pt modelId="{065A2055-062C-4D91-8263-40A0A4D3F2E2}" type="parTrans" cxnId="{6EFD200D-4F2E-421B-88BE-C41BA8F9E70F}">
      <dgm:prSet/>
      <dgm:spPr/>
      <dgm:t>
        <a:bodyPr/>
        <a:lstStyle/>
        <a:p>
          <a:endParaRPr lang="en-US"/>
        </a:p>
      </dgm:t>
    </dgm:pt>
    <dgm:pt modelId="{63D98629-BA01-436E-9577-446300E7DEC0}" type="sibTrans" cxnId="{6EFD200D-4F2E-421B-88BE-C41BA8F9E70F}">
      <dgm:prSet/>
      <dgm:spPr/>
      <dgm:t>
        <a:bodyPr/>
        <a:lstStyle/>
        <a:p>
          <a:endParaRPr lang="en-US"/>
        </a:p>
      </dgm:t>
    </dgm:pt>
    <dgm:pt modelId="{84CE2F9F-8949-47EF-9C1B-65B7FFD931DA}">
      <dgm:prSet/>
      <dgm:spPr/>
      <dgm:t>
        <a:bodyPr/>
        <a:lstStyle/>
        <a:p>
          <a:r>
            <a:rPr lang="hr-HR" dirty="0"/>
            <a:t>Kriza morala u vjerskom životu</a:t>
          </a:r>
          <a:endParaRPr lang="en-US" dirty="0"/>
        </a:p>
      </dgm:t>
    </dgm:pt>
    <dgm:pt modelId="{93CB8EA2-5174-439E-A79E-D3BD6313EFB7}" type="parTrans" cxnId="{C1986F04-F3EC-431E-A3F2-6F5E5CD69D87}">
      <dgm:prSet/>
      <dgm:spPr/>
      <dgm:t>
        <a:bodyPr/>
        <a:lstStyle/>
        <a:p>
          <a:endParaRPr lang="en-US"/>
        </a:p>
      </dgm:t>
    </dgm:pt>
    <dgm:pt modelId="{04ABD0A5-A4EF-49F2-B8BE-E1E9FCA62CA1}" type="sibTrans" cxnId="{C1986F04-F3EC-431E-A3F2-6F5E5CD69D87}">
      <dgm:prSet/>
      <dgm:spPr/>
      <dgm:t>
        <a:bodyPr/>
        <a:lstStyle/>
        <a:p>
          <a:endParaRPr lang="en-US"/>
        </a:p>
      </dgm:t>
    </dgm:pt>
    <dgm:pt modelId="{7FB80F4D-DB49-44C7-AE2B-A0F91B54B714}">
      <dgm:prSet/>
      <dgm:spPr/>
      <dgm:t>
        <a:bodyPr/>
        <a:lstStyle/>
        <a:p>
          <a:r>
            <a:rPr lang="hr-HR" dirty="0"/>
            <a:t>Odbacivanje rimskih božanstava</a:t>
          </a:r>
          <a:endParaRPr lang="en-US" dirty="0"/>
        </a:p>
      </dgm:t>
    </dgm:pt>
    <dgm:pt modelId="{CAF047D6-F50B-4778-B98D-4C22A5AFD3A3}" type="parTrans" cxnId="{C7D7518C-4669-4608-834F-45BF10E0AF88}">
      <dgm:prSet/>
      <dgm:spPr/>
      <dgm:t>
        <a:bodyPr/>
        <a:lstStyle/>
        <a:p>
          <a:endParaRPr lang="en-US"/>
        </a:p>
      </dgm:t>
    </dgm:pt>
    <dgm:pt modelId="{59710E3B-E3FA-4111-B37A-3CE6F07A9286}" type="sibTrans" cxnId="{C7D7518C-4669-4608-834F-45BF10E0AF88}">
      <dgm:prSet/>
      <dgm:spPr/>
      <dgm:t>
        <a:bodyPr/>
        <a:lstStyle/>
        <a:p>
          <a:endParaRPr lang="en-US"/>
        </a:p>
      </dgm:t>
    </dgm:pt>
    <dgm:pt modelId="{0C6C14A9-1260-45B4-8BC1-1BA33102628C}">
      <dgm:prSet/>
      <dgm:spPr/>
      <dgm:t>
        <a:bodyPr/>
        <a:lstStyle/>
        <a:p>
          <a:r>
            <a:rPr lang="hr-HR" dirty="0"/>
            <a:t>Pojava štovanja istočnjačkih kultova</a:t>
          </a:r>
          <a:endParaRPr lang="en-US" dirty="0"/>
        </a:p>
      </dgm:t>
    </dgm:pt>
    <dgm:pt modelId="{F191E17B-B9CE-47AC-AAB3-442D9C36B16F}" type="parTrans" cxnId="{438DE6F3-A934-4DFF-AFF1-4367EFA8CB37}">
      <dgm:prSet/>
      <dgm:spPr/>
      <dgm:t>
        <a:bodyPr/>
        <a:lstStyle/>
        <a:p>
          <a:endParaRPr lang="en-US"/>
        </a:p>
      </dgm:t>
    </dgm:pt>
    <dgm:pt modelId="{354B9AD5-948C-4C6B-8CE3-7A30BB1E4B83}" type="sibTrans" cxnId="{438DE6F3-A934-4DFF-AFF1-4367EFA8CB37}">
      <dgm:prSet/>
      <dgm:spPr/>
      <dgm:t>
        <a:bodyPr/>
        <a:lstStyle/>
        <a:p>
          <a:endParaRPr lang="en-US"/>
        </a:p>
      </dgm:t>
    </dgm:pt>
    <dgm:pt modelId="{3912530D-13B9-46A9-B98A-7287AF970AB5}">
      <dgm:prSet/>
      <dgm:spPr/>
      <dgm:t>
        <a:bodyPr/>
        <a:lstStyle/>
        <a:p>
          <a:r>
            <a:rPr lang="hr-HR" dirty="0"/>
            <a:t>Rimski carevi i štovanje perzijskog boga Mitre</a:t>
          </a:r>
          <a:endParaRPr lang="en-US" dirty="0"/>
        </a:p>
      </dgm:t>
    </dgm:pt>
    <dgm:pt modelId="{DEDDC6FC-6320-49A2-9A73-CC63911BD107}" type="parTrans" cxnId="{91201695-B6DB-471E-B86B-7ED3AC058D64}">
      <dgm:prSet/>
      <dgm:spPr/>
      <dgm:t>
        <a:bodyPr/>
        <a:lstStyle/>
        <a:p>
          <a:endParaRPr lang="hr-HR"/>
        </a:p>
      </dgm:t>
    </dgm:pt>
    <dgm:pt modelId="{8EDE29F7-BF8D-4EA1-BF55-9B8C54ADF156}" type="sibTrans" cxnId="{91201695-B6DB-471E-B86B-7ED3AC058D64}">
      <dgm:prSet/>
      <dgm:spPr/>
      <dgm:t>
        <a:bodyPr/>
        <a:lstStyle/>
        <a:p>
          <a:endParaRPr lang="hr-HR"/>
        </a:p>
      </dgm:t>
    </dgm:pt>
    <dgm:pt modelId="{7436F97D-2E9F-402B-A6D9-06230ADA2123}" type="pres">
      <dgm:prSet presAssocID="{42A09756-019E-444A-9E05-068330BF7B3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0CAFF3C-D3F0-49C3-9805-A53244E14F40}" type="pres">
      <dgm:prSet presAssocID="{42A09756-019E-444A-9E05-068330BF7B3D}" presName="dummyMaxCanvas" presStyleCnt="0">
        <dgm:presLayoutVars/>
      </dgm:prSet>
      <dgm:spPr/>
    </dgm:pt>
    <dgm:pt modelId="{52A9A0B1-B5C8-4EF4-B28B-6B164DFB344C}" type="pres">
      <dgm:prSet presAssocID="{42A09756-019E-444A-9E05-068330BF7B3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616987-D05F-4098-BF87-70117B3BA33D}" type="pres">
      <dgm:prSet presAssocID="{42A09756-019E-444A-9E05-068330BF7B3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7B5689-CA9C-4265-93C7-093D33A16592}" type="pres">
      <dgm:prSet presAssocID="{42A09756-019E-444A-9E05-068330BF7B3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689ED8-4502-4D2F-A259-8D0CDD68F03A}" type="pres">
      <dgm:prSet presAssocID="{42A09756-019E-444A-9E05-068330BF7B3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3FF7FA-E520-4942-9307-BFB2C38B781D}" type="pres">
      <dgm:prSet presAssocID="{42A09756-019E-444A-9E05-068330BF7B3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EFCB4F-D4D9-448C-9B48-598167C166DB}" type="pres">
      <dgm:prSet presAssocID="{42A09756-019E-444A-9E05-068330BF7B3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78B209-4B35-475C-8E1C-3FC758D765C5}" type="pres">
      <dgm:prSet presAssocID="{42A09756-019E-444A-9E05-068330BF7B3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A76B1E-49A3-4FEC-A3BF-EB7C2D1C25DC}" type="pres">
      <dgm:prSet presAssocID="{42A09756-019E-444A-9E05-068330BF7B3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3DE6F9-A746-4F5C-B376-6EDAB6F9EA1F}" type="pres">
      <dgm:prSet presAssocID="{42A09756-019E-444A-9E05-068330BF7B3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8DF2F2E-4D6C-4093-9A64-C9A453D4B23C}" type="pres">
      <dgm:prSet presAssocID="{42A09756-019E-444A-9E05-068330BF7B3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12EAFB-6DC2-4FEB-A5B8-6785EC82B58D}" type="pres">
      <dgm:prSet presAssocID="{42A09756-019E-444A-9E05-068330BF7B3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4604A0-19F0-4E58-93BE-73F22741D414}" type="pres">
      <dgm:prSet presAssocID="{42A09756-019E-444A-9E05-068330BF7B3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9C1D36-86B5-4430-AF19-FFAA1EB6DB8A}" type="pres">
      <dgm:prSet presAssocID="{42A09756-019E-444A-9E05-068330BF7B3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EA4D06-B69F-4E88-850F-779A546F0666}" type="pres">
      <dgm:prSet presAssocID="{42A09756-019E-444A-9E05-068330BF7B3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023D5A2-2802-4F03-A442-B5C3470686D7}" type="presOf" srcId="{7FB80F4D-DB49-44C7-AE2B-A0F91B54B714}" destId="{B04604A0-19F0-4E58-93BE-73F22741D414}" srcOrd="1" destOrd="0" presId="urn:microsoft.com/office/officeart/2005/8/layout/vProcess5"/>
    <dgm:cxn modelId="{438DE6F3-A934-4DFF-AFF1-4367EFA8CB37}" srcId="{42A09756-019E-444A-9E05-068330BF7B3D}" destId="{0C6C14A9-1260-45B4-8BC1-1BA33102628C}" srcOrd="3" destOrd="0" parTransId="{F191E17B-B9CE-47AC-AAB3-442D9C36B16F}" sibTransId="{354B9AD5-948C-4C6B-8CE3-7A30BB1E4B83}"/>
    <dgm:cxn modelId="{3AA5F50B-FC74-4353-A0D6-C9479CDA859F}" type="presOf" srcId="{59710E3B-E3FA-4111-B37A-3CE6F07A9286}" destId="{43A76B1E-49A3-4FEC-A3BF-EB7C2D1C25DC}" srcOrd="0" destOrd="0" presId="urn:microsoft.com/office/officeart/2005/8/layout/vProcess5"/>
    <dgm:cxn modelId="{6EFD200D-4F2E-421B-88BE-C41BA8F9E70F}" srcId="{42A09756-019E-444A-9E05-068330BF7B3D}" destId="{832CE62B-23BC-4003-B46B-DE4FB6D494D9}" srcOrd="0" destOrd="0" parTransId="{065A2055-062C-4D91-8263-40A0A4D3F2E2}" sibTransId="{63D98629-BA01-436E-9577-446300E7DEC0}"/>
    <dgm:cxn modelId="{7D0CACAB-EB46-49EE-89DF-5B7C268DB8EE}" type="presOf" srcId="{3912530D-13B9-46A9-B98A-7287AF970AB5}" destId="{BB3FF7FA-E520-4942-9307-BFB2C38B781D}" srcOrd="0" destOrd="0" presId="urn:microsoft.com/office/officeart/2005/8/layout/vProcess5"/>
    <dgm:cxn modelId="{4D46C9DC-E685-4EF2-A04C-3B95949929BA}" type="presOf" srcId="{832CE62B-23BC-4003-B46B-DE4FB6D494D9}" destId="{48DF2F2E-4D6C-4093-9A64-C9A453D4B23C}" srcOrd="1" destOrd="0" presId="urn:microsoft.com/office/officeart/2005/8/layout/vProcess5"/>
    <dgm:cxn modelId="{C7D7518C-4669-4608-834F-45BF10E0AF88}" srcId="{42A09756-019E-444A-9E05-068330BF7B3D}" destId="{7FB80F4D-DB49-44C7-AE2B-A0F91B54B714}" srcOrd="2" destOrd="0" parTransId="{CAF047D6-F50B-4778-B98D-4C22A5AFD3A3}" sibTransId="{59710E3B-E3FA-4111-B37A-3CE6F07A9286}"/>
    <dgm:cxn modelId="{C14B2364-C635-4CFC-B5E4-D9224C4FFB4B}" type="presOf" srcId="{354B9AD5-948C-4C6B-8CE3-7A30BB1E4B83}" destId="{723DE6F9-A746-4F5C-B376-6EDAB6F9EA1F}" srcOrd="0" destOrd="0" presId="urn:microsoft.com/office/officeart/2005/8/layout/vProcess5"/>
    <dgm:cxn modelId="{C1986F04-F3EC-431E-A3F2-6F5E5CD69D87}" srcId="{42A09756-019E-444A-9E05-068330BF7B3D}" destId="{84CE2F9F-8949-47EF-9C1B-65B7FFD931DA}" srcOrd="1" destOrd="0" parTransId="{93CB8EA2-5174-439E-A79E-D3BD6313EFB7}" sibTransId="{04ABD0A5-A4EF-49F2-B8BE-E1E9FCA62CA1}"/>
    <dgm:cxn modelId="{12682515-F481-4DEA-AE0C-4A0603646446}" type="presOf" srcId="{7FB80F4D-DB49-44C7-AE2B-A0F91B54B714}" destId="{5D7B5689-CA9C-4265-93C7-093D33A16592}" srcOrd="0" destOrd="0" presId="urn:microsoft.com/office/officeart/2005/8/layout/vProcess5"/>
    <dgm:cxn modelId="{2686CAB2-CB13-497D-84B8-B3DC67A69D7F}" type="presOf" srcId="{04ABD0A5-A4EF-49F2-B8BE-E1E9FCA62CA1}" destId="{BB78B209-4B35-475C-8E1C-3FC758D765C5}" srcOrd="0" destOrd="0" presId="urn:microsoft.com/office/officeart/2005/8/layout/vProcess5"/>
    <dgm:cxn modelId="{188344A5-59FF-4F6D-A8B3-85CB4EE35D63}" type="presOf" srcId="{84CE2F9F-8949-47EF-9C1B-65B7FFD931DA}" destId="{17616987-D05F-4098-BF87-70117B3BA33D}" srcOrd="0" destOrd="0" presId="urn:microsoft.com/office/officeart/2005/8/layout/vProcess5"/>
    <dgm:cxn modelId="{787D3880-D6C8-47D6-A869-A8A33E4E9EA2}" type="presOf" srcId="{63D98629-BA01-436E-9577-446300E7DEC0}" destId="{22EFCB4F-D4D9-448C-9B48-598167C166DB}" srcOrd="0" destOrd="0" presId="urn:microsoft.com/office/officeart/2005/8/layout/vProcess5"/>
    <dgm:cxn modelId="{B1A48AED-ABBE-4B57-B2B2-57ABE3E5B365}" type="presOf" srcId="{84CE2F9F-8949-47EF-9C1B-65B7FFD931DA}" destId="{C612EAFB-6DC2-4FEB-A5B8-6785EC82B58D}" srcOrd="1" destOrd="0" presId="urn:microsoft.com/office/officeart/2005/8/layout/vProcess5"/>
    <dgm:cxn modelId="{85D17C95-EAF5-4A7F-81BB-D065238B50CD}" type="presOf" srcId="{0C6C14A9-1260-45B4-8BC1-1BA33102628C}" destId="{A5689ED8-4502-4D2F-A259-8D0CDD68F03A}" srcOrd="0" destOrd="0" presId="urn:microsoft.com/office/officeart/2005/8/layout/vProcess5"/>
    <dgm:cxn modelId="{91201695-B6DB-471E-B86B-7ED3AC058D64}" srcId="{42A09756-019E-444A-9E05-068330BF7B3D}" destId="{3912530D-13B9-46A9-B98A-7287AF970AB5}" srcOrd="4" destOrd="0" parTransId="{DEDDC6FC-6320-49A2-9A73-CC63911BD107}" sibTransId="{8EDE29F7-BF8D-4EA1-BF55-9B8C54ADF156}"/>
    <dgm:cxn modelId="{DEEAB798-C487-43DF-B10D-EE2D169E0F9B}" type="presOf" srcId="{42A09756-019E-444A-9E05-068330BF7B3D}" destId="{7436F97D-2E9F-402B-A6D9-06230ADA2123}" srcOrd="0" destOrd="0" presId="urn:microsoft.com/office/officeart/2005/8/layout/vProcess5"/>
    <dgm:cxn modelId="{2E716E3B-F329-45FB-859E-612D427C5420}" type="presOf" srcId="{3912530D-13B9-46A9-B98A-7287AF970AB5}" destId="{9CEA4D06-B69F-4E88-850F-779A546F0666}" srcOrd="1" destOrd="0" presId="urn:microsoft.com/office/officeart/2005/8/layout/vProcess5"/>
    <dgm:cxn modelId="{D9CADC9F-CD10-4979-8D11-7F3ED0FAD6AD}" type="presOf" srcId="{0C6C14A9-1260-45B4-8BC1-1BA33102628C}" destId="{059C1D36-86B5-4430-AF19-FFAA1EB6DB8A}" srcOrd="1" destOrd="0" presId="urn:microsoft.com/office/officeart/2005/8/layout/vProcess5"/>
    <dgm:cxn modelId="{DF83511B-0EDE-415D-A66B-70D3C3FC03FF}" type="presOf" srcId="{832CE62B-23BC-4003-B46B-DE4FB6D494D9}" destId="{52A9A0B1-B5C8-4EF4-B28B-6B164DFB344C}" srcOrd="0" destOrd="0" presId="urn:microsoft.com/office/officeart/2005/8/layout/vProcess5"/>
    <dgm:cxn modelId="{088AB169-B0BC-4F4C-9F9A-BD71A7EDE0CA}" type="presParOf" srcId="{7436F97D-2E9F-402B-A6D9-06230ADA2123}" destId="{70CAFF3C-D3F0-49C3-9805-A53244E14F40}" srcOrd="0" destOrd="0" presId="urn:microsoft.com/office/officeart/2005/8/layout/vProcess5"/>
    <dgm:cxn modelId="{E70785B6-001E-44B6-A22D-F7D0507758F8}" type="presParOf" srcId="{7436F97D-2E9F-402B-A6D9-06230ADA2123}" destId="{52A9A0B1-B5C8-4EF4-B28B-6B164DFB344C}" srcOrd="1" destOrd="0" presId="urn:microsoft.com/office/officeart/2005/8/layout/vProcess5"/>
    <dgm:cxn modelId="{42D8C840-A71A-4A71-8D70-8C2CAB2DF29D}" type="presParOf" srcId="{7436F97D-2E9F-402B-A6D9-06230ADA2123}" destId="{17616987-D05F-4098-BF87-70117B3BA33D}" srcOrd="2" destOrd="0" presId="urn:microsoft.com/office/officeart/2005/8/layout/vProcess5"/>
    <dgm:cxn modelId="{7EAF3953-1729-4F6C-81CC-0F90D65158C2}" type="presParOf" srcId="{7436F97D-2E9F-402B-A6D9-06230ADA2123}" destId="{5D7B5689-CA9C-4265-93C7-093D33A16592}" srcOrd="3" destOrd="0" presId="urn:microsoft.com/office/officeart/2005/8/layout/vProcess5"/>
    <dgm:cxn modelId="{8CB10275-9743-454D-BEEE-CAAC161406A6}" type="presParOf" srcId="{7436F97D-2E9F-402B-A6D9-06230ADA2123}" destId="{A5689ED8-4502-4D2F-A259-8D0CDD68F03A}" srcOrd="4" destOrd="0" presId="urn:microsoft.com/office/officeart/2005/8/layout/vProcess5"/>
    <dgm:cxn modelId="{3222EE6B-F156-43D1-9266-A61B984F7317}" type="presParOf" srcId="{7436F97D-2E9F-402B-A6D9-06230ADA2123}" destId="{BB3FF7FA-E520-4942-9307-BFB2C38B781D}" srcOrd="5" destOrd="0" presId="urn:microsoft.com/office/officeart/2005/8/layout/vProcess5"/>
    <dgm:cxn modelId="{C09F267F-D1B9-4EE0-8A50-5B43BA7D9067}" type="presParOf" srcId="{7436F97D-2E9F-402B-A6D9-06230ADA2123}" destId="{22EFCB4F-D4D9-448C-9B48-598167C166DB}" srcOrd="6" destOrd="0" presId="urn:microsoft.com/office/officeart/2005/8/layout/vProcess5"/>
    <dgm:cxn modelId="{A36EFCB9-A4E6-4714-959E-F8474F81B778}" type="presParOf" srcId="{7436F97D-2E9F-402B-A6D9-06230ADA2123}" destId="{BB78B209-4B35-475C-8E1C-3FC758D765C5}" srcOrd="7" destOrd="0" presId="urn:microsoft.com/office/officeart/2005/8/layout/vProcess5"/>
    <dgm:cxn modelId="{65643EB0-0523-4B89-952E-5C22A91C191D}" type="presParOf" srcId="{7436F97D-2E9F-402B-A6D9-06230ADA2123}" destId="{43A76B1E-49A3-4FEC-A3BF-EB7C2D1C25DC}" srcOrd="8" destOrd="0" presId="urn:microsoft.com/office/officeart/2005/8/layout/vProcess5"/>
    <dgm:cxn modelId="{4520A30E-AC96-409C-B70A-662A9AFDC6B3}" type="presParOf" srcId="{7436F97D-2E9F-402B-A6D9-06230ADA2123}" destId="{723DE6F9-A746-4F5C-B376-6EDAB6F9EA1F}" srcOrd="9" destOrd="0" presId="urn:microsoft.com/office/officeart/2005/8/layout/vProcess5"/>
    <dgm:cxn modelId="{A15A65F5-34CC-4FBB-9C43-D20E7548DF5B}" type="presParOf" srcId="{7436F97D-2E9F-402B-A6D9-06230ADA2123}" destId="{48DF2F2E-4D6C-4093-9A64-C9A453D4B23C}" srcOrd="10" destOrd="0" presId="urn:microsoft.com/office/officeart/2005/8/layout/vProcess5"/>
    <dgm:cxn modelId="{D7B7F0FD-37BE-4F47-80A9-B17ED5F62D09}" type="presParOf" srcId="{7436F97D-2E9F-402B-A6D9-06230ADA2123}" destId="{C612EAFB-6DC2-4FEB-A5B8-6785EC82B58D}" srcOrd="11" destOrd="0" presId="urn:microsoft.com/office/officeart/2005/8/layout/vProcess5"/>
    <dgm:cxn modelId="{FEA50809-DD3E-496B-BF61-4B3A3165F6C3}" type="presParOf" srcId="{7436F97D-2E9F-402B-A6D9-06230ADA2123}" destId="{B04604A0-19F0-4E58-93BE-73F22741D414}" srcOrd="12" destOrd="0" presId="urn:microsoft.com/office/officeart/2005/8/layout/vProcess5"/>
    <dgm:cxn modelId="{605FAEF6-9565-425B-97D2-E90122EB6A16}" type="presParOf" srcId="{7436F97D-2E9F-402B-A6D9-06230ADA2123}" destId="{059C1D36-86B5-4430-AF19-FFAA1EB6DB8A}" srcOrd="13" destOrd="0" presId="urn:microsoft.com/office/officeart/2005/8/layout/vProcess5"/>
    <dgm:cxn modelId="{7E58D333-9168-4296-B8B3-32D897183352}" type="presParOf" srcId="{7436F97D-2E9F-402B-A6D9-06230ADA2123}" destId="{9CEA4D06-B69F-4E88-850F-779A546F066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8026E51-1618-442E-8140-8670D2B15C0E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CDD6F5C-9256-4AB8-83BE-7B29DFF3985C}">
      <dgm:prSet/>
      <dgm:spPr/>
      <dgm:t>
        <a:bodyPr/>
        <a:lstStyle/>
        <a:p>
          <a:r>
            <a:rPr lang="hr-HR" dirty="0"/>
            <a:t>Mnogobošci</a:t>
          </a:r>
          <a:endParaRPr lang="en-US" dirty="0"/>
        </a:p>
      </dgm:t>
    </dgm:pt>
    <dgm:pt modelId="{17BF330F-9270-40F7-B260-9546D8493364}" type="parTrans" cxnId="{EE2180E7-2848-4138-B93E-0D6CE74BEA49}">
      <dgm:prSet/>
      <dgm:spPr/>
      <dgm:t>
        <a:bodyPr/>
        <a:lstStyle/>
        <a:p>
          <a:endParaRPr lang="en-US"/>
        </a:p>
      </dgm:t>
    </dgm:pt>
    <dgm:pt modelId="{C6DCEB3D-99C2-4938-BADE-B9DE5D48B58C}" type="sibTrans" cxnId="{EE2180E7-2848-4138-B93E-0D6CE74BEA49}">
      <dgm:prSet/>
      <dgm:spPr/>
      <dgm:t>
        <a:bodyPr/>
        <a:lstStyle/>
        <a:p>
          <a:endParaRPr lang="en-US"/>
        </a:p>
      </dgm:t>
    </dgm:pt>
    <dgm:pt modelId="{146DE90C-4DB1-4F3F-85A5-E9ECC7C4C773}">
      <dgm:prSet/>
      <dgm:spPr/>
      <dgm:t>
        <a:bodyPr/>
        <a:lstStyle/>
        <a:p>
          <a:r>
            <a:rPr lang="hr-HR"/>
            <a:t>Vjerovanja pod utjecajem Etruraca i Grka</a:t>
          </a:r>
          <a:endParaRPr lang="en-US"/>
        </a:p>
      </dgm:t>
    </dgm:pt>
    <dgm:pt modelId="{C6166116-2369-4158-BBDD-093EDBC2562F}" type="parTrans" cxnId="{91D91F41-23D4-493F-BC1D-8B07A98EBCF3}">
      <dgm:prSet/>
      <dgm:spPr/>
      <dgm:t>
        <a:bodyPr/>
        <a:lstStyle/>
        <a:p>
          <a:endParaRPr lang="en-US"/>
        </a:p>
      </dgm:t>
    </dgm:pt>
    <dgm:pt modelId="{15EF969E-C37F-4133-9598-C34239431B4D}" type="sibTrans" cxnId="{91D91F41-23D4-493F-BC1D-8B07A98EBCF3}">
      <dgm:prSet/>
      <dgm:spPr/>
      <dgm:t>
        <a:bodyPr/>
        <a:lstStyle/>
        <a:p>
          <a:endParaRPr lang="en-US"/>
        </a:p>
      </dgm:t>
    </dgm:pt>
    <dgm:pt modelId="{26271A35-3A50-4D24-BC6B-4040F0E37E29}">
      <dgm:prSet/>
      <dgm:spPr/>
      <dgm:t>
        <a:bodyPr/>
        <a:lstStyle/>
        <a:p>
          <a:r>
            <a:rPr lang="hr-HR"/>
            <a:t>Vladari za vrijeme Carstva smatrani bogovima</a:t>
          </a:r>
          <a:endParaRPr lang="en-US"/>
        </a:p>
      </dgm:t>
    </dgm:pt>
    <dgm:pt modelId="{D001546A-8091-411A-A72C-ED1F512FF347}" type="parTrans" cxnId="{7C96D6B1-D1FA-43CE-8A26-3D4141D1279C}">
      <dgm:prSet/>
      <dgm:spPr/>
      <dgm:t>
        <a:bodyPr/>
        <a:lstStyle/>
        <a:p>
          <a:endParaRPr lang="en-US"/>
        </a:p>
      </dgm:t>
    </dgm:pt>
    <dgm:pt modelId="{47143373-7F3F-4BEC-9A65-E392AB6E9641}" type="sibTrans" cxnId="{7C96D6B1-D1FA-43CE-8A26-3D4141D1279C}">
      <dgm:prSet/>
      <dgm:spPr/>
      <dgm:t>
        <a:bodyPr/>
        <a:lstStyle/>
        <a:p>
          <a:endParaRPr lang="en-US"/>
        </a:p>
      </dgm:t>
    </dgm:pt>
    <dgm:pt modelId="{90B7B61A-6DA2-4FC5-BCE6-B12E42A9BF02}">
      <dgm:prSet/>
      <dgm:spPr/>
      <dgm:t>
        <a:bodyPr/>
        <a:lstStyle/>
        <a:p>
          <a:r>
            <a:rPr lang="hr-HR"/>
            <a:t>Ostatci brojnih hramova dokazuju religioznost</a:t>
          </a:r>
          <a:endParaRPr lang="en-US"/>
        </a:p>
      </dgm:t>
    </dgm:pt>
    <dgm:pt modelId="{9CA79C04-4E1A-4428-A10C-C9444C713E08}" type="parTrans" cxnId="{E16AE402-CEC5-4FE0-ACE6-15B727D600F4}">
      <dgm:prSet/>
      <dgm:spPr/>
      <dgm:t>
        <a:bodyPr/>
        <a:lstStyle/>
        <a:p>
          <a:endParaRPr lang="en-US"/>
        </a:p>
      </dgm:t>
    </dgm:pt>
    <dgm:pt modelId="{799BE137-0A68-4278-9A8F-09865AA22035}" type="sibTrans" cxnId="{E16AE402-CEC5-4FE0-ACE6-15B727D600F4}">
      <dgm:prSet/>
      <dgm:spPr/>
      <dgm:t>
        <a:bodyPr/>
        <a:lstStyle/>
        <a:p>
          <a:endParaRPr lang="en-US"/>
        </a:p>
      </dgm:t>
    </dgm:pt>
    <dgm:pt modelId="{B3BF94CF-D265-47DE-B695-689005BBB092}">
      <dgm:prSet/>
      <dgm:spPr/>
      <dgm:t>
        <a:bodyPr/>
        <a:lstStyle/>
        <a:p>
          <a:r>
            <a:rPr lang="hr-HR"/>
            <a:t>Vjerovanja u magiju</a:t>
          </a:r>
          <a:endParaRPr lang="en-US"/>
        </a:p>
      </dgm:t>
    </dgm:pt>
    <dgm:pt modelId="{8B73FAC1-7A66-4A69-9103-D9F86A51B6A6}" type="parTrans" cxnId="{BB4D8520-4853-4F25-93F2-9FD4ABE2DBDB}">
      <dgm:prSet/>
      <dgm:spPr/>
      <dgm:t>
        <a:bodyPr/>
        <a:lstStyle/>
        <a:p>
          <a:endParaRPr lang="en-US"/>
        </a:p>
      </dgm:t>
    </dgm:pt>
    <dgm:pt modelId="{CAE52130-BBA3-421D-880E-1D039F67C373}" type="sibTrans" cxnId="{BB4D8520-4853-4F25-93F2-9FD4ABE2DBDB}">
      <dgm:prSet/>
      <dgm:spPr/>
      <dgm:t>
        <a:bodyPr/>
        <a:lstStyle/>
        <a:p>
          <a:endParaRPr lang="en-US"/>
        </a:p>
      </dgm:t>
    </dgm:pt>
    <dgm:pt modelId="{427E0293-E23A-4163-8BF2-1315BE4F1806}" type="pres">
      <dgm:prSet presAssocID="{38026E51-1618-442E-8140-8670D2B15C0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73CFBBA-3511-43E5-9D45-70E1658F921F}" type="pres">
      <dgm:prSet presAssocID="{38026E51-1618-442E-8140-8670D2B15C0E}" presName="dummyMaxCanvas" presStyleCnt="0">
        <dgm:presLayoutVars/>
      </dgm:prSet>
      <dgm:spPr/>
    </dgm:pt>
    <dgm:pt modelId="{E59AC739-E590-4E4F-ADE6-71112875D0F2}" type="pres">
      <dgm:prSet presAssocID="{38026E51-1618-442E-8140-8670D2B15C0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7FEFF9-2CCF-4517-8906-E276ACE71C78}" type="pres">
      <dgm:prSet presAssocID="{38026E51-1618-442E-8140-8670D2B15C0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78B9B5-E350-45E0-8328-7AE33725581C}" type="pres">
      <dgm:prSet presAssocID="{38026E51-1618-442E-8140-8670D2B15C0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31EFF5-461F-454C-89A8-A0CA671AA51F}" type="pres">
      <dgm:prSet presAssocID="{38026E51-1618-442E-8140-8670D2B15C0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8AD6C5-74CB-4CB5-B5E8-98A0A396E832}" type="pres">
      <dgm:prSet presAssocID="{38026E51-1618-442E-8140-8670D2B15C0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E12122-0A22-4599-8E49-FD8D6657CEA5}" type="pres">
      <dgm:prSet presAssocID="{38026E51-1618-442E-8140-8670D2B15C0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DA559E-C49D-4F13-BC7F-E62E0340496C}" type="pres">
      <dgm:prSet presAssocID="{38026E51-1618-442E-8140-8670D2B15C0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2378FF-F323-4F98-9963-340E056A73A3}" type="pres">
      <dgm:prSet presAssocID="{38026E51-1618-442E-8140-8670D2B15C0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B3342E-CB5A-4461-B4F8-703D3DCBEAF2}" type="pres">
      <dgm:prSet presAssocID="{38026E51-1618-442E-8140-8670D2B15C0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E72AF8-DEA6-491E-BCF3-27DF28AB2CBB}" type="pres">
      <dgm:prSet presAssocID="{38026E51-1618-442E-8140-8670D2B15C0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7172E2-BB95-444F-9691-251343BB4130}" type="pres">
      <dgm:prSet presAssocID="{38026E51-1618-442E-8140-8670D2B15C0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BE0054-21FC-420B-88D8-34F66C03AA29}" type="pres">
      <dgm:prSet presAssocID="{38026E51-1618-442E-8140-8670D2B15C0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C98143-A103-42B5-B258-BD596A44CB47}" type="pres">
      <dgm:prSet presAssocID="{38026E51-1618-442E-8140-8670D2B15C0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6C626C-69DE-4354-AAB4-3169279074CD}" type="pres">
      <dgm:prSet presAssocID="{38026E51-1618-442E-8140-8670D2B15C0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D91F41-23D4-493F-BC1D-8B07A98EBCF3}" srcId="{38026E51-1618-442E-8140-8670D2B15C0E}" destId="{146DE90C-4DB1-4F3F-85A5-E9ECC7C4C773}" srcOrd="1" destOrd="0" parTransId="{C6166116-2369-4158-BBDD-093EDBC2562F}" sibTransId="{15EF969E-C37F-4133-9598-C34239431B4D}"/>
    <dgm:cxn modelId="{E16AE402-CEC5-4FE0-ACE6-15B727D600F4}" srcId="{38026E51-1618-442E-8140-8670D2B15C0E}" destId="{90B7B61A-6DA2-4FC5-BCE6-B12E42A9BF02}" srcOrd="3" destOrd="0" parTransId="{9CA79C04-4E1A-4428-A10C-C9444C713E08}" sibTransId="{799BE137-0A68-4278-9A8F-09865AA22035}"/>
    <dgm:cxn modelId="{BB4D8520-4853-4F25-93F2-9FD4ABE2DBDB}" srcId="{38026E51-1618-442E-8140-8670D2B15C0E}" destId="{B3BF94CF-D265-47DE-B695-689005BBB092}" srcOrd="4" destOrd="0" parTransId="{8B73FAC1-7A66-4A69-9103-D9F86A51B6A6}" sibTransId="{CAE52130-BBA3-421D-880E-1D039F67C373}"/>
    <dgm:cxn modelId="{EE2180E7-2848-4138-B93E-0D6CE74BEA49}" srcId="{38026E51-1618-442E-8140-8670D2B15C0E}" destId="{2CDD6F5C-9256-4AB8-83BE-7B29DFF3985C}" srcOrd="0" destOrd="0" parTransId="{17BF330F-9270-40F7-B260-9546D8493364}" sibTransId="{C6DCEB3D-99C2-4938-BADE-B9DE5D48B58C}"/>
    <dgm:cxn modelId="{4AD49DA3-74B4-4ABE-8818-BC7AB31F9606}" type="presOf" srcId="{2CDD6F5C-9256-4AB8-83BE-7B29DFF3985C}" destId="{E59AC739-E590-4E4F-ADE6-71112875D0F2}" srcOrd="0" destOrd="0" presId="urn:microsoft.com/office/officeart/2005/8/layout/vProcess5"/>
    <dgm:cxn modelId="{ECEF21D3-7C2D-452E-9EC6-89FEF6190A55}" type="presOf" srcId="{15EF969E-C37F-4133-9598-C34239431B4D}" destId="{1CDA559E-C49D-4F13-BC7F-E62E0340496C}" srcOrd="0" destOrd="0" presId="urn:microsoft.com/office/officeart/2005/8/layout/vProcess5"/>
    <dgm:cxn modelId="{B953A8C0-3497-4C5D-97F8-3161B046C646}" type="presOf" srcId="{90B7B61A-6DA2-4FC5-BCE6-B12E42A9BF02}" destId="{6931EFF5-461F-454C-89A8-A0CA671AA51F}" srcOrd="0" destOrd="0" presId="urn:microsoft.com/office/officeart/2005/8/layout/vProcess5"/>
    <dgm:cxn modelId="{F2D855DE-A6DD-4692-A2CD-9794C98CA3C1}" type="presOf" srcId="{C6DCEB3D-99C2-4938-BADE-B9DE5D48B58C}" destId="{37E12122-0A22-4599-8E49-FD8D6657CEA5}" srcOrd="0" destOrd="0" presId="urn:microsoft.com/office/officeart/2005/8/layout/vProcess5"/>
    <dgm:cxn modelId="{087CBD73-D10A-4AED-9B51-69F752843103}" type="presOf" srcId="{26271A35-3A50-4D24-BC6B-4040F0E37E29}" destId="{0B78B9B5-E350-45E0-8328-7AE33725581C}" srcOrd="0" destOrd="0" presId="urn:microsoft.com/office/officeart/2005/8/layout/vProcess5"/>
    <dgm:cxn modelId="{3FA5733A-EAB5-4C7D-972A-AA6E9D65956F}" type="presOf" srcId="{2CDD6F5C-9256-4AB8-83BE-7B29DFF3985C}" destId="{CDE72AF8-DEA6-491E-BCF3-27DF28AB2CBB}" srcOrd="1" destOrd="0" presId="urn:microsoft.com/office/officeart/2005/8/layout/vProcess5"/>
    <dgm:cxn modelId="{0F6C5F54-82A0-48F3-A4D5-E266D6C9F4E8}" type="presOf" srcId="{799BE137-0A68-4278-9A8F-09865AA22035}" destId="{DBB3342E-CB5A-4461-B4F8-703D3DCBEAF2}" srcOrd="0" destOrd="0" presId="urn:microsoft.com/office/officeart/2005/8/layout/vProcess5"/>
    <dgm:cxn modelId="{6D493CB2-0D0E-467C-8609-7823D292D51F}" type="presOf" srcId="{38026E51-1618-442E-8140-8670D2B15C0E}" destId="{427E0293-E23A-4163-8BF2-1315BE4F1806}" srcOrd="0" destOrd="0" presId="urn:microsoft.com/office/officeart/2005/8/layout/vProcess5"/>
    <dgm:cxn modelId="{7D9DC42C-9D05-42F6-80A8-AC7770934214}" type="presOf" srcId="{47143373-7F3F-4BEC-9A65-E392AB6E9641}" destId="{572378FF-F323-4F98-9963-340E056A73A3}" srcOrd="0" destOrd="0" presId="urn:microsoft.com/office/officeart/2005/8/layout/vProcess5"/>
    <dgm:cxn modelId="{8EC55298-3D18-4752-A662-E61630B2E8BE}" type="presOf" srcId="{26271A35-3A50-4D24-BC6B-4040F0E37E29}" destId="{BEBE0054-21FC-420B-88D8-34F66C03AA29}" srcOrd="1" destOrd="0" presId="urn:microsoft.com/office/officeart/2005/8/layout/vProcess5"/>
    <dgm:cxn modelId="{0200A212-52F8-40FC-B9F0-E419569D0177}" type="presOf" srcId="{B3BF94CF-D265-47DE-B695-689005BBB092}" destId="{CE8AD6C5-74CB-4CB5-B5E8-98A0A396E832}" srcOrd="0" destOrd="0" presId="urn:microsoft.com/office/officeart/2005/8/layout/vProcess5"/>
    <dgm:cxn modelId="{7C96D6B1-D1FA-43CE-8A26-3D4141D1279C}" srcId="{38026E51-1618-442E-8140-8670D2B15C0E}" destId="{26271A35-3A50-4D24-BC6B-4040F0E37E29}" srcOrd="2" destOrd="0" parTransId="{D001546A-8091-411A-A72C-ED1F512FF347}" sibTransId="{47143373-7F3F-4BEC-9A65-E392AB6E9641}"/>
    <dgm:cxn modelId="{1297B091-B645-44F7-A9FC-87743EF4BFFF}" type="presOf" srcId="{90B7B61A-6DA2-4FC5-BCE6-B12E42A9BF02}" destId="{C4C98143-A103-42B5-B258-BD596A44CB47}" srcOrd="1" destOrd="0" presId="urn:microsoft.com/office/officeart/2005/8/layout/vProcess5"/>
    <dgm:cxn modelId="{F7B901A3-2614-4151-AB60-3617D72925B6}" type="presOf" srcId="{146DE90C-4DB1-4F3F-85A5-E9ECC7C4C773}" destId="{0F7FEFF9-2CCF-4517-8906-E276ACE71C78}" srcOrd="0" destOrd="0" presId="urn:microsoft.com/office/officeart/2005/8/layout/vProcess5"/>
    <dgm:cxn modelId="{95AAF7EF-8030-4FC9-A335-752E793C7B3C}" type="presOf" srcId="{146DE90C-4DB1-4F3F-85A5-E9ECC7C4C773}" destId="{B77172E2-BB95-444F-9691-251343BB4130}" srcOrd="1" destOrd="0" presId="urn:microsoft.com/office/officeart/2005/8/layout/vProcess5"/>
    <dgm:cxn modelId="{F914B642-62F3-49B2-963C-3E194CD77DEE}" type="presOf" srcId="{B3BF94CF-D265-47DE-B695-689005BBB092}" destId="{D86C626C-69DE-4354-AAB4-3169279074CD}" srcOrd="1" destOrd="0" presId="urn:microsoft.com/office/officeart/2005/8/layout/vProcess5"/>
    <dgm:cxn modelId="{793C9E1D-9F15-4C33-86D9-1BCB04D52C4F}" type="presParOf" srcId="{427E0293-E23A-4163-8BF2-1315BE4F1806}" destId="{F73CFBBA-3511-43E5-9D45-70E1658F921F}" srcOrd="0" destOrd="0" presId="urn:microsoft.com/office/officeart/2005/8/layout/vProcess5"/>
    <dgm:cxn modelId="{575F5CED-1599-4FCD-AF67-4951BAAAB670}" type="presParOf" srcId="{427E0293-E23A-4163-8BF2-1315BE4F1806}" destId="{E59AC739-E590-4E4F-ADE6-71112875D0F2}" srcOrd="1" destOrd="0" presId="urn:microsoft.com/office/officeart/2005/8/layout/vProcess5"/>
    <dgm:cxn modelId="{78B47BD3-3441-45E2-9DCD-4BF8DB65FF82}" type="presParOf" srcId="{427E0293-E23A-4163-8BF2-1315BE4F1806}" destId="{0F7FEFF9-2CCF-4517-8906-E276ACE71C78}" srcOrd="2" destOrd="0" presId="urn:microsoft.com/office/officeart/2005/8/layout/vProcess5"/>
    <dgm:cxn modelId="{458F11B3-791D-45AD-95E3-914F06F9A36D}" type="presParOf" srcId="{427E0293-E23A-4163-8BF2-1315BE4F1806}" destId="{0B78B9B5-E350-45E0-8328-7AE33725581C}" srcOrd="3" destOrd="0" presId="urn:microsoft.com/office/officeart/2005/8/layout/vProcess5"/>
    <dgm:cxn modelId="{42892080-63BB-470A-BF19-A2CCF2C3CAFF}" type="presParOf" srcId="{427E0293-E23A-4163-8BF2-1315BE4F1806}" destId="{6931EFF5-461F-454C-89A8-A0CA671AA51F}" srcOrd="4" destOrd="0" presId="urn:microsoft.com/office/officeart/2005/8/layout/vProcess5"/>
    <dgm:cxn modelId="{E4EC5C7C-239E-4088-A9F8-038BC6122E54}" type="presParOf" srcId="{427E0293-E23A-4163-8BF2-1315BE4F1806}" destId="{CE8AD6C5-74CB-4CB5-B5E8-98A0A396E832}" srcOrd="5" destOrd="0" presId="urn:microsoft.com/office/officeart/2005/8/layout/vProcess5"/>
    <dgm:cxn modelId="{E1929AA4-1EBA-4CE2-8F33-A861AF7FDE65}" type="presParOf" srcId="{427E0293-E23A-4163-8BF2-1315BE4F1806}" destId="{37E12122-0A22-4599-8E49-FD8D6657CEA5}" srcOrd="6" destOrd="0" presId="urn:microsoft.com/office/officeart/2005/8/layout/vProcess5"/>
    <dgm:cxn modelId="{AE810F5F-2EDC-4D18-9B0A-B91467400385}" type="presParOf" srcId="{427E0293-E23A-4163-8BF2-1315BE4F1806}" destId="{1CDA559E-C49D-4F13-BC7F-E62E0340496C}" srcOrd="7" destOrd="0" presId="urn:microsoft.com/office/officeart/2005/8/layout/vProcess5"/>
    <dgm:cxn modelId="{45904A13-EE19-4C2A-908C-2D598E67A02A}" type="presParOf" srcId="{427E0293-E23A-4163-8BF2-1315BE4F1806}" destId="{572378FF-F323-4F98-9963-340E056A73A3}" srcOrd="8" destOrd="0" presId="urn:microsoft.com/office/officeart/2005/8/layout/vProcess5"/>
    <dgm:cxn modelId="{0526D885-667F-4A81-A419-0279965A0B7D}" type="presParOf" srcId="{427E0293-E23A-4163-8BF2-1315BE4F1806}" destId="{DBB3342E-CB5A-4461-B4F8-703D3DCBEAF2}" srcOrd="9" destOrd="0" presId="urn:microsoft.com/office/officeart/2005/8/layout/vProcess5"/>
    <dgm:cxn modelId="{995BEFD5-39FB-4DF7-9595-AB4F890CADF4}" type="presParOf" srcId="{427E0293-E23A-4163-8BF2-1315BE4F1806}" destId="{CDE72AF8-DEA6-491E-BCF3-27DF28AB2CBB}" srcOrd="10" destOrd="0" presId="urn:microsoft.com/office/officeart/2005/8/layout/vProcess5"/>
    <dgm:cxn modelId="{83BECA61-5A37-4748-86AF-EC7B866B9124}" type="presParOf" srcId="{427E0293-E23A-4163-8BF2-1315BE4F1806}" destId="{B77172E2-BB95-444F-9691-251343BB4130}" srcOrd="11" destOrd="0" presId="urn:microsoft.com/office/officeart/2005/8/layout/vProcess5"/>
    <dgm:cxn modelId="{E53600E3-84C0-46B3-88A8-9A5D4DD330A5}" type="presParOf" srcId="{427E0293-E23A-4163-8BF2-1315BE4F1806}" destId="{BEBE0054-21FC-420B-88D8-34F66C03AA29}" srcOrd="12" destOrd="0" presId="urn:microsoft.com/office/officeart/2005/8/layout/vProcess5"/>
    <dgm:cxn modelId="{B73985AD-61F4-4083-855B-AB81CBDAF845}" type="presParOf" srcId="{427E0293-E23A-4163-8BF2-1315BE4F1806}" destId="{C4C98143-A103-42B5-B258-BD596A44CB47}" srcOrd="13" destOrd="0" presId="urn:microsoft.com/office/officeart/2005/8/layout/vProcess5"/>
    <dgm:cxn modelId="{EAD0BB29-371A-438B-90BF-DE395A1DBC1B}" type="presParOf" srcId="{427E0293-E23A-4163-8BF2-1315BE4F1806}" destId="{D86C626C-69DE-4354-AAB4-3169279074C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5DAEC12-DB61-4E7D-B8AC-1072D4795952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A9EA22B-4976-4ED5-AE99-A8EAB02F0E47}">
      <dgm:prSet custT="1"/>
      <dgm:spPr/>
      <dgm:t>
        <a:bodyPr/>
        <a:lstStyle/>
        <a:p>
          <a:r>
            <a:rPr lang="hr-HR" sz="2000" dirty="0"/>
            <a:t>Štovanje duhova prirode i obitelji</a:t>
          </a:r>
          <a:endParaRPr lang="en-US" sz="2000" dirty="0"/>
        </a:p>
      </dgm:t>
    </dgm:pt>
    <dgm:pt modelId="{42669218-D259-477E-AEF6-BCF5760961DE}" type="parTrans" cxnId="{953A0FA1-00C2-4305-846F-8199B22BED38}">
      <dgm:prSet/>
      <dgm:spPr/>
      <dgm:t>
        <a:bodyPr/>
        <a:lstStyle/>
        <a:p>
          <a:endParaRPr lang="en-US"/>
        </a:p>
      </dgm:t>
    </dgm:pt>
    <dgm:pt modelId="{F9718C3F-7806-4576-B96B-9E2E1F75F9EA}" type="sibTrans" cxnId="{953A0FA1-00C2-4305-846F-8199B22BED38}">
      <dgm:prSet/>
      <dgm:spPr/>
      <dgm:t>
        <a:bodyPr/>
        <a:lstStyle/>
        <a:p>
          <a:endParaRPr lang="en-US"/>
        </a:p>
      </dgm:t>
    </dgm:pt>
    <dgm:pt modelId="{B08AE504-4154-4B85-94CC-DEFB64C52F0D}">
      <dgm:prSet custT="1"/>
      <dgm:spPr/>
      <dgm:t>
        <a:bodyPr/>
        <a:lstStyle/>
        <a:p>
          <a:r>
            <a:rPr lang="hr-HR" sz="2000" dirty="0" err="1"/>
            <a:t>Penati</a:t>
          </a:r>
          <a:r>
            <a:rPr lang="hr-HR" sz="2000" dirty="0"/>
            <a:t>, duhovi obiteljskih predaka zaštitnici obitelji i kuće</a:t>
          </a:r>
          <a:endParaRPr lang="en-US" sz="2000" dirty="0"/>
        </a:p>
      </dgm:t>
    </dgm:pt>
    <dgm:pt modelId="{319C793A-E305-47FC-AB19-65B7F344422C}" type="parTrans" cxnId="{9A5245E2-9B44-46C9-9FB5-6F5D2F109CB5}">
      <dgm:prSet/>
      <dgm:spPr/>
      <dgm:t>
        <a:bodyPr/>
        <a:lstStyle/>
        <a:p>
          <a:endParaRPr lang="en-US"/>
        </a:p>
      </dgm:t>
    </dgm:pt>
    <dgm:pt modelId="{69FDE86C-58E6-4E22-B9A9-800583111F64}" type="sibTrans" cxnId="{9A5245E2-9B44-46C9-9FB5-6F5D2F109CB5}">
      <dgm:prSet/>
      <dgm:spPr/>
      <dgm:t>
        <a:bodyPr/>
        <a:lstStyle/>
        <a:p>
          <a:endParaRPr lang="en-US"/>
        </a:p>
      </dgm:t>
    </dgm:pt>
    <dgm:pt modelId="{D3EF4085-11E4-4AEF-82F5-3FC371BD8F2F}">
      <dgm:prSet custT="1"/>
      <dgm:spPr/>
      <dgm:t>
        <a:bodyPr/>
        <a:lstStyle/>
        <a:p>
          <a:r>
            <a:rPr lang="hr-HR" sz="2000" dirty="0"/>
            <a:t>Lari, duhovi zaštitnici izvan kuće</a:t>
          </a:r>
          <a:endParaRPr lang="en-US" sz="2000" dirty="0"/>
        </a:p>
      </dgm:t>
    </dgm:pt>
    <dgm:pt modelId="{40F837AF-C2F9-463F-A156-87F7960B9934}" type="parTrans" cxnId="{E3E1CA6E-70BB-4895-B7BE-D84EEC2963E8}">
      <dgm:prSet/>
      <dgm:spPr/>
      <dgm:t>
        <a:bodyPr/>
        <a:lstStyle/>
        <a:p>
          <a:endParaRPr lang="en-US"/>
        </a:p>
      </dgm:t>
    </dgm:pt>
    <dgm:pt modelId="{6C98C331-4518-4AC9-B50C-EAAAC0C9EA68}" type="sibTrans" cxnId="{E3E1CA6E-70BB-4895-B7BE-D84EEC2963E8}">
      <dgm:prSet/>
      <dgm:spPr/>
      <dgm:t>
        <a:bodyPr/>
        <a:lstStyle/>
        <a:p>
          <a:endParaRPr lang="en-US"/>
        </a:p>
      </dgm:t>
    </dgm:pt>
    <dgm:pt modelId="{4277178C-B07B-4298-A219-B810D0A30B7E}">
      <dgm:prSet custT="1"/>
      <dgm:spPr/>
      <dgm:t>
        <a:bodyPr/>
        <a:lstStyle/>
        <a:p>
          <a:r>
            <a:rPr lang="hr-HR" sz="2000" dirty="0"/>
            <a:t>Mala kućanska svetišta u obitelji</a:t>
          </a:r>
          <a:endParaRPr lang="en-US" sz="2000" dirty="0"/>
        </a:p>
      </dgm:t>
    </dgm:pt>
    <dgm:pt modelId="{A39E85C4-51A8-4B7A-88A0-04737276C826}" type="parTrans" cxnId="{B15753EB-700E-47FB-B450-FACE8B262977}">
      <dgm:prSet/>
      <dgm:spPr/>
      <dgm:t>
        <a:bodyPr/>
        <a:lstStyle/>
        <a:p>
          <a:endParaRPr lang="en-US"/>
        </a:p>
      </dgm:t>
    </dgm:pt>
    <dgm:pt modelId="{14C63244-6674-4DE4-A7DB-E93D64B8BDB1}" type="sibTrans" cxnId="{B15753EB-700E-47FB-B450-FACE8B262977}">
      <dgm:prSet/>
      <dgm:spPr/>
      <dgm:t>
        <a:bodyPr/>
        <a:lstStyle/>
        <a:p>
          <a:endParaRPr lang="en-US"/>
        </a:p>
      </dgm:t>
    </dgm:pt>
    <dgm:pt modelId="{96EEDDC6-A2FA-4A12-A24B-4DEB63FAE49B}" type="pres">
      <dgm:prSet presAssocID="{D5DAEC12-DB61-4E7D-B8AC-1072D479595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4BCC288-F41D-4058-8FA3-09575D18FF58}" type="pres">
      <dgm:prSet presAssocID="{D5DAEC12-DB61-4E7D-B8AC-1072D4795952}" presName="dummyMaxCanvas" presStyleCnt="0">
        <dgm:presLayoutVars/>
      </dgm:prSet>
      <dgm:spPr/>
    </dgm:pt>
    <dgm:pt modelId="{20898AA0-EA63-43DE-B5D5-769BAAEDBF6F}" type="pres">
      <dgm:prSet presAssocID="{D5DAEC12-DB61-4E7D-B8AC-1072D479595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3FEB91-38BB-4C0C-9161-E7DF08009162}" type="pres">
      <dgm:prSet presAssocID="{D5DAEC12-DB61-4E7D-B8AC-1072D479595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65B239-16E9-404E-86E6-17605B6D5DE2}" type="pres">
      <dgm:prSet presAssocID="{D5DAEC12-DB61-4E7D-B8AC-1072D479595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5CFC0F0-C537-4643-B94E-08B94A348215}" type="pres">
      <dgm:prSet presAssocID="{D5DAEC12-DB61-4E7D-B8AC-1072D479595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FFD93C-D591-44D8-A26A-21E6C9557D12}" type="pres">
      <dgm:prSet presAssocID="{D5DAEC12-DB61-4E7D-B8AC-1072D479595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A005FC-24A9-40AF-9C42-16DEF0659BB4}" type="pres">
      <dgm:prSet presAssocID="{D5DAEC12-DB61-4E7D-B8AC-1072D479595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F15D67-EC66-4A88-9E8D-0A7EE0B7A2A2}" type="pres">
      <dgm:prSet presAssocID="{D5DAEC12-DB61-4E7D-B8AC-1072D479595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4C808E-91F8-4987-98E2-1E44A03F355B}" type="pres">
      <dgm:prSet presAssocID="{D5DAEC12-DB61-4E7D-B8AC-1072D479595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12BE25-09DD-442A-95B9-4D32CD0C66C4}" type="pres">
      <dgm:prSet presAssocID="{D5DAEC12-DB61-4E7D-B8AC-1072D479595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3EE1A12-49B5-4499-87AB-D564AA426FB0}" type="pres">
      <dgm:prSet presAssocID="{D5DAEC12-DB61-4E7D-B8AC-1072D479595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1EDBF6-1EE2-4D59-B4C3-924782ACE876}" type="pres">
      <dgm:prSet presAssocID="{D5DAEC12-DB61-4E7D-B8AC-1072D479595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3128CC7-7B28-43FF-AFB5-CBEB53C478C4}" type="presOf" srcId="{F9718C3F-7806-4576-B96B-9E2E1F75F9EA}" destId="{A9FFD93C-D591-44D8-A26A-21E6C9557D12}" srcOrd="0" destOrd="0" presId="urn:microsoft.com/office/officeart/2005/8/layout/vProcess5"/>
    <dgm:cxn modelId="{953A0FA1-00C2-4305-846F-8199B22BED38}" srcId="{D5DAEC12-DB61-4E7D-B8AC-1072D4795952}" destId="{7A9EA22B-4976-4ED5-AE99-A8EAB02F0E47}" srcOrd="0" destOrd="0" parTransId="{42669218-D259-477E-AEF6-BCF5760961DE}" sibTransId="{F9718C3F-7806-4576-B96B-9E2E1F75F9EA}"/>
    <dgm:cxn modelId="{A25B0FB4-D817-4A8F-8CEC-0ADCAB2EAC31}" type="presOf" srcId="{4277178C-B07B-4298-A219-B810D0A30B7E}" destId="{35CFC0F0-C537-4643-B94E-08B94A348215}" srcOrd="0" destOrd="0" presId="urn:microsoft.com/office/officeart/2005/8/layout/vProcess5"/>
    <dgm:cxn modelId="{B15753EB-700E-47FB-B450-FACE8B262977}" srcId="{D5DAEC12-DB61-4E7D-B8AC-1072D4795952}" destId="{4277178C-B07B-4298-A219-B810D0A30B7E}" srcOrd="3" destOrd="0" parTransId="{A39E85C4-51A8-4B7A-88A0-04737276C826}" sibTransId="{14C63244-6674-4DE4-A7DB-E93D64B8BDB1}"/>
    <dgm:cxn modelId="{55575A50-5BDF-44DC-97C1-F4D303A95BFD}" type="presOf" srcId="{4277178C-B07B-4298-A219-B810D0A30B7E}" destId="{6D1EDBF6-1EE2-4D59-B4C3-924782ACE876}" srcOrd="1" destOrd="0" presId="urn:microsoft.com/office/officeart/2005/8/layout/vProcess5"/>
    <dgm:cxn modelId="{4C7455F5-8CFD-4758-BDDD-415778D8E4D9}" type="presOf" srcId="{6C98C331-4518-4AC9-B50C-EAAAC0C9EA68}" destId="{50F15D67-EC66-4A88-9E8D-0A7EE0B7A2A2}" srcOrd="0" destOrd="0" presId="urn:microsoft.com/office/officeart/2005/8/layout/vProcess5"/>
    <dgm:cxn modelId="{D7242C23-2CD7-453E-9997-2A3D539FF782}" type="presOf" srcId="{D5DAEC12-DB61-4E7D-B8AC-1072D4795952}" destId="{96EEDDC6-A2FA-4A12-A24B-4DEB63FAE49B}" srcOrd="0" destOrd="0" presId="urn:microsoft.com/office/officeart/2005/8/layout/vProcess5"/>
    <dgm:cxn modelId="{E3E1CA6E-70BB-4895-B7BE-D84EEC2963E8}" srcId="{D5DAEC12-DB61-4E7D-B8AC-1072D4795952}" destId="{D3EF4085-11E4-4AEF-82F5-3FC371BD8F2F}" srcOrd="2" destOrd="0" parTransId="{40F837AF-C2F9-463F-A156-87F7960B9934}" sibTransId="{6C98C331-4518-4AC9-B50C-EAAAC0C9EA68}"/>
    <dgm:cxn modelId="{7A697AA1-3294-4826-8A78-3230721E3D23}" type="presOf" srcId="{B08AE504-4154-4B85-94CC-DEFB64C52F0D}" destId="{C23FEB91-38BB-4C0C-9161-E7DF08009162}" srcOrd="0" destOrd="0" presId="urn:microsoft.com/office/officeart/2005/8/layout/vProcess5"/>
    <dgm:cxn modelId="{4B9CF8FC-3B1E-4C8C-8D66-D291C34048CE}" type="presOf" srcId="{7A9EA22B-4976-4ED5-AE99-A8EAB02F0E47}" destId="{804C808E-91F8-4987-98E2-1E44A03F355B}" srcOrd="1" destOrd="0" presId="urn:microsoft.com/office/officeart/2005/8/layout/vProcess5"/>
    <dgm:cxn modelId="{9A5245E2-9B44-46C9-9FB5-6F5D2F109CB5}" srcId="{D5DAEC12-DB61-4E7D-B8AC-1072D4795952}" destId="{B08AE504-4154-4B85-94CC-DEFB64C52F0D}" srcOrd="1" destOrd="0" parTransId="{319C793A-E305-47FC-AB19-65B7F344422C}" sibTransId="{69FDE86C-58E6-4E22-B9A9-800583111F64}"/>
    <dgm:cxn modelId="{1F208670-F76F-4F73-8EE0-C51BD8FFBF06}" type="presOf" srcId="{D3EF4085-11E4-4AEF-82F5-3FC371BD8F2F}" destId="{3765B239-16E9-404E-86E6-17605B6D5DE2}" srcOrd="0" destOrd="0" presId="urn:microsoft.com/office/officeart/2005/8/layout/vProcess5"/>
    <dgm:cxn modelId="{4FE24AB9-AA38-48CE-9BE9-B8D71B4743FC}" type="presOf" srcId="{B08AE504-4154-4B85-94CC-DEFB64C52F0D}" destId="{8D12BE25-09DD-442A-95B9-4D32CD0C66C4}" srcOrd="1" destOrd="0" presId="urn:microsoft.com/office/officeart/2005/8/layout/vProcess5"/>
    <dgm:cxn modelId="{4246EDE1-93F1-4AB0-B714-9DE1D39AE865}" type="presOf" srcId="{7A9EA22B-4976-4ED5-AE99-A8EAB02F0E47}" destId="{20898AA0-EA63-43DE-B5D5-769BAAEDBF6F}" srcOrd="0" destOrd="0" presId="urn:microsoft.com/office/officeart/2005/8/layout/vProcess5"/>
    <dgm:cxn modelId="{024B0F12-9C26-4B6F-93EB-4C3B9DFC9D7A}" type="presOf" srcId="{D3EF4085-11E4-4AEF-82F5-3FC371BD8F2F}" destId="{73EE1A12-49B5-4499-87AB-D564AA426FB0}" srcOrd="1" destOrd="0" presId="urn:microsoft.com/office/officeart/2005/8/layout/vProcess5"/>
    <dgm:cxn modelId="{3880B91E-604B-48C4-B6DC-50471897F53D}" type="presOf" srcId="{69FDE86C-58E6-4E22-B9A9-800583111F64}" destId="{E3A005FC-24A9-40AF-9C42-16DEF0659BB4}" srcOrd="0" destOrd="0" presId="urn:microsoft.com/office/officeart/2005/8/layout/vProcess5"/>
    <dgm:cxn modelId="{70F36742-9C5F-4D56-94D0-84A27B8E3A32}" type="presParOf" srcId="{96EEDDC6-A2FA-4A12-A24B-4DEB63FAE49B}" destId="{D4BCC288-F41D-4058-8FA3-09575D18FF58}" srcOrd="0" destOrd="0" presId="urn:microsoft.com/office/officeart/2005/8/layout/vProcess5"/>
    <dgm:cxn modelId="{22E571B3-1BDD-4CF8-A21C-E2F9BF31B0B6}" type="presParOf" srcId="{96EEDDC6-A2FA-4A12-A24B-4DEB63FAE49B}" destId="{20898AA0-EA63-43DE-B5D5-769BAAEDBF6F}" srcOrd="1" destOrd="0" presId="urn:microsoft.com/office/officeart/2005/8/layout/vProcess5"/>
    <dgm:cxn modelId="{2F908A1C-656E-4101-9662-4FB33474F287}" type="presParOf" srcId="{96EEDDC6-A2FA-4A12-A24B-4DEB63FAE49B}" destId="{C23FEB91-38BB-4C0C-9161-E7DF08009162}" srcOrd="2" destOrd="0" presId="urn:microsoft.com/office/officeart/2005/8/layout/vProcess5"/>
    <dgm:cxn modelId="{3822D3E2-6202-4FF6-AA91-38D483A073A4}" type="presParOf" srcId="{96EEDDC6-A2FA-4A12-A24B-4DEB63FAE49B}" destId="{3765B239-16E9-404E-86E6-17605B6D5DE2}" srcOrd="3" destOrd="0" presId="urn:microsoft.com/office/officeart/2005/8/layout/vProcess5"/>
    <dgm:cxn modelId="{1CAFF90F-0EB2-466F-80CD-9A7B6BEF7B78}" type="presParOf" srcId="{96EEDDC6-A2FA-4A12-A24B-4DEB63FAE49B}" destId="{35CFC0F0-C537-4643-B94E-08B94A348215}" srcOrd="4" destOrd="0" presId="urn:microsoft.com/office/officeart/2005/8/layout/vProcess5"/>
    <dgm:cxn modelId="{F01E85FC-C7C9-464C-B508-98E924EE818E}" type="presParOf" srcId="{96EEDDC6-A2FA-4A12-A24B-4DEB63FAE49B}" destId="{A9FFD93C-D591-44D8-A26A-21E6C9557D12}" srcOrd="5" destOrd="0" presId="urn:microsoft.com/office/officeart/2005/8/layout/vProcess5"/>
    <dgm:cxn modelId="{647B8490-D774-4CEC-B22D-4DADF219D47B}" type="presParOf" srcId="{96EEDDC6-A2FA-4A12-A24B-4DEB63FAE49B}" destId="{E3A005FC-24A9-40AF-9C42-16DEF0659BB4}" srcOrd="6" destOrd="0" presId="urn:microsoft.com/office/officeart/2005/8/layout/vProcess5"/>
    <dgm:cxn modelId="{57C751C8-48FE-43DB-96F4-DEE10DFB9280}" type="presParOf" srcId="{96EEDDC6-A2FA-4A12-A24B-4DEB63FAE49B}" destId="{50F15D67-EC66-4A88-9E8D-0A7EE0B7A2A2}" srcOrd="7" destOrd="0" presId="urn:microsoft.com/office/officeart/2005/8/layout/vProcess5"/>
    <dgm:cxn modelId="{02F14C3D-57C5-4F2C-A0DE-EE4DB8913CA1}" type="presParOf" srcId="{96EEDDC6-A2FA-4A12-A24B-4DEB63FAE49B}" destId="{804C808E-91F8-4987-98E2-1E44A03F355B}" srcOrd="8" destOrd="0" presId="urn:microsoft.com/office/officeart/2005/8/layout/vProcess5"/>
    <dgm:cxn modelId="{DE1E05F3-F47B-4E2E-BF87-AA6F81D0D240}" type="presParOf" srcId="{96EEDDC6-A2FA-4A12-A24B-4DEB63FAE49B}" destId="{8D12BE25-09DD-442A-95B9-4D32CD0C66C4}" srcOrd="9" destOrd="0" presId="urn:microsoft.com/office/officeart/2005/8/layout/vProcess5"/>
    <dgm:cxn modelId="{8872C2EC-A65A-4EE3-BDEB-E96E6C7FC675}" type="presParOf" srcId="{96EEDDC6-A2FA-4A12-A24B-4DEB63FAE49B}" destId="{73EE1A12-49B5-4499-87AB-D564AA426FB0}" srcOrd="10" destOrd="0" presId="urn:microsoft.com/office/officeart/2005/8/layout/vProcess5"/>
    <dgm:cxn modelId="{E8E89532-6AED-4DA8-BE4F-FFCB579F30F5}" type="presParOf" srcId="{96EEDDC6-A2FA-4A12-A24B-4DEB63FAE49B}" destId="{6D1EDBF6-1EE2-4D59-B4C3-924782ACE87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D29EF6C-E8BF-47CA-BBF5-5BD3103451A7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4AECC45-D8BE-4A83-B608-6592D05EBA0F}">
      <dgm:prSet/>
      <dgm:spPr/>
      <dgm:t>
        <a:bodyPr/>
        <a:lstStyle/>
        <a:p>
          <a:r>
            <a:rPr lang="hr-HR"/>
            <a:t>Kapitolijsko trojstvo: Jupiter, Junona i Minerva</a:t>
          </a:r>
          <a:endParaRPr lang="en-US"/>
        </a:p>
      </dgm:t>
    </dgm:pt>
    <dgm:pt modelId="{3F680BB2-AD76-4785-8FE8-29C1240FB0ED}" type="parTrans" cxnId="{58EB8DE4-CAE9-4DFA-B688-8022E6754757}">
      <dgm:prSet/>
      <dgm:spPr/>
      <dgm:t>
        <a:bodyPr/>
        <a:lstStyle/>
        <a:p>
          <a:endParaRPr lang="en-US"/>
        </a:p>
      </dgm:t>
    </dgm:pt>
    <dgm:pt modelId="{6970C401-7BE8-4807-AFDD-5CEE51B6A916}" type="sibTrans" cxnId="{58EB8DE4-CAE9-4DFA-B688-8022E6754757}">
      <dgm:prSet/>
      <dgm:spPr/>
      <dgm:t>
        <a:bodyPr/>
        <a:lstStyle/>
        <a:p>
          <a:endParaRPr lang="en-US"/>
        </a:p>
      </dgm:t>
    </dgm:pt>
    <dgm:pt modelId="{F20973C7-A6D1-4DC6-B4F1-030EF4E16F5C}">
      <dgm:prSet/>
      <dgm:spPr/>
      <dgm:t>
        <a:bodyPr/>
        <a:lstStyle/>
        <a:p>
          <a:r>
            <a:rPr lang="hr-HR" dirty="0"/>
            <a:t>Gradnja hramova i posveta bogovima</a:t>
          </a:r>
          <a:endParaRPr lang="en-US" dirty="0"/>
        </a:p>
      </dgm:t>
    </dgm:pt>
    <dgm:pt modelId="{02A156F2-FBEF-4011-8AD3-3DB566926184}" type="parTrans" cxnId="{DD865FD9-49BC-4288-A296-8BDFF147C978}">
      <dgm:prSet/>
      <dgm:spPr/>
      <dgm:t>
        <a:bodyPr/>
        <a:lstStyle/>
        <a:p>
          <a:endParaRPr lang="en-US"/>
        </a:p>
      </dgm:t>
    </dgm:pt>
    <dgm:pt modelId="{1AE3A70B-AFB6-46FA-ABF4-79F13DA2F6C1}" type="sibTrans" cxnId="{DD865FD9-49BC-4288-A296-8BDFF147C978}">
      <dgm:prSet/>
      <dgm:spPr/>
      <dgm:t>
        <a:bodyPr/>
        <a:lstStyle/>
        <a:p>
          <a:endParaRPr lang="en-US"/>
        </a:p>
      </dgm:t>
    </dgm:pt>
    <dgm:pt modelId="{14FD2A70-A306-406E-9F92-5B49E6335753}">
      <dgm:prSet/>
      <dgm:spPr/>
      <dgm:t>
        <a:bodyPr/>
        <a:lstStyle/>
        <a:p>
          <a:r>
            <a:rPr lang="hr-HR" dirty="0"/>
            <a:t>Štovanje kultova careva</a:t>
          </a:r>
          <a:endParaRPr lang="en-US" dirty="0"/>
        </a:p>
      </dgm:t>
    </dgm:pt>
    <dgm:pt modelId="{E22ACB68-DBBD-4E7F-95F8-1A3E1F47A40E}" type="parTrans" cxnId="{50D7C519-59B4-45C7-A45E-7DEB41916E9E}">
      <dgm:prSet/>
      <dgm:spPr/>
      <dgm:t>
        <a:bodyPr/>
        <a:lstStyle/>
        <a:p>
          <a:endParaRPr lang="hr-HR"/>
        </a:p>
      </dgm:t>
    </dgm:pt>
    <dgm:pt modelId="{F5F11DA4-DADF-46AF-A712-73C5C3864B1A}" type="sibTrans" cxnId="{50D7C519-59B4-45C7-A45E-7DEB41916E9E}">
      <dgm:prSet/>
      <dgm:spPr/>
      <dgm:t>
        <a:bodyPr/>
        <a:lstStyle/>
        <a:p>
          <a:endParaRPr lang="en-US"/>
        </a:p>
        <a:p>
          <a:endParaRPr lang="hr-HR"/>
        </a:p>
      </dgm:t>
    </dgm:pt>
    <dgm:pt modelId="{AB7D5FE7-F83E-48EB-9F32-106802F35723}">
      <dgm:prSet/>
      <dgm:spPr/>
      <dgm:t>
        <a:bodyPr/>
        <a:lstStyle/>
        <a:p>
          <a:r>
            <a:rPr lang="hr-HR" dirty="0"/>
            <a:t>Carski kult dio tradicionalne religije</a:t>
          </a:r>
          <a:endParaRPr lang="en-US" dirty="0"/>
        </a:p>
      </dgm:t>
    </dgm:pt>
    <dgm:pt modelId="{78BE57F1-E94D-4564-BAEA-2686927C1B53}" type="parTrans" cxnId="{E8F3FFA4-8F68-409D-A18A-07B8AD5B5C77}">
      <dgm:prSet/>
      <dgm:spPr/>
      <dgm:t>
        <a:bodyPr/>
        <a:lstStyle/>
        <a:p>
          <a:endParaRPr lang="hr-HR"/>
        </a:p>
      </dgm:t>
    </dgm:pt>
    <dgm:pt modelId="{A485C555-F4E7-4338-A966-5DECEEBBFAFF}" type="sibTrans" cxnId="{E8F3FFA4-8F68-409D-A18A-07B8AD5B5C77}">
      <dgm:prSet/>
      <dgm:spPr/>
      <dgm:t>
        <a:bodyPr/>
        <a:lstStyle/>
        <a:p>
          <a:endParaRPr lang="hr-HR"/>
        </a:p>
      </dgm:t>
    </dgm:pt>
    <dgm:pt modelId="{6BA69806-61C9-4894-BA9F-6EDB11EB7453}">
      <dgm:prSet/>
      <dgm:spPr/>
      <dgm:t>
        <a:bodyPr/>
        <a:lstStyle/>
        <a:p>
          <a:r>
            <a:rPr lang="hr-HR" dirty="0"/>
            <a:t>Obnova obreda i svečanosti</a:t>
          </a:r>
          <a:endParaRPr lang="en-US" dirty="0"/>
        </a:p>
      </dgm:t>
    </dgm:pt>
    <dgm:pt modelId="{DD1EE3CF-A7D1-4C97-A8FC-EA09264B75E2}" type="parTrans" cxnId="{13D4E22D-E2E1-4B9D-BE65-A3FEE31274D1}">
      <dgm:prSet/>
      <dgm:spPr/>
      <dgm:t>
        <a:bodyPr/>
        <a:lstStyle/>
        <a:p>
          <a:endParaRPr lang="hr-HR"/>
        </a:p>
      </dgm:t>
    </dgm:pt>
    <dgm:pt modelId="{239B16B5-F49D-494B-B4B7-BD815F67161E}" type="sibTrans" cxnId="{13D4E22D-E2E1-4B9D-BE65-A3FEE31274D1}">
      <dgm:prSet/>
      <dgm:spPr/>
      <dgm:t>
        <a:bodyPr/>
        <a:lstStyle/>
        <a:p>
          <a:endParaRPr lang="hr-HR"/>
        </a:p>
      </dgm:t>
    </dgm:pt>
    <dgm:pt modelId="{40301ECA-D649-40BF-ADD5-5678855F1612}" type="pres">
      <dgm:prSet presAssocID="{7D29EF6C-E8BF-47CA-BBF5-5BD3103451A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D8370CD-1075-4E28-AB5D-87E63A82998C}" type="pres">
      <dgm:prSet presAssocID="{7D29EF6C-E8BF-47CA-BBF5-5BD3103451A7}" presName="dummyMaxCanvas" presStyleCnt="0">
        <dgm:presLayoutVars/>
      </dgm:prSet>
      <dgm:spPr/>
    </dgm:pt>
    <dgm:pt modelId="{12DEDCF9-13F5-4D0B-ACA1-2C5E29C3F260}" type="pres">
      <dgm:prSet presAssocID="{7D29EF6C-E8BF-47CA-BBF5-5BD3103451A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55DD842-0EF5-456B-8D31-5B1A5A6E604C}" type="pres">
      <dgm:prSet presAssocID="{7D29EF6C-E8BF-47CA-BBF5-5BD3103451A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CE1EE9-E732-4A3C-9515-8FA686EDDC66}" type="pres">
      <dgm:prSet presAssocID="{7D29EF6C-E8BF-47CA-BBF5-5BD3103451A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EA1303-500A-41D7-B942-7C33376C6DA0}" type="pres">
      <dgm:prSet presAssocID="{7D29EF6C-E8BF-47CA-BBF5-5BD3103451A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5BF1AD-D339-4FE1-90B4-34C6BED53527}" type="pres">
      <dgm:prSet presAssocID="{7D29EF6C-E8BF-47CA-BBF5-5BD3103451A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5C3C9DD-25DC-4118-AE9B-8FB885945881}" type="pres">
      <dgm:prSet presAssocID="{7D29EF6C-E8BF-47CA-BBF5-5BD3103451A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6EEC2F-66FE-442F-9DD9-54B3B84F63BF}" type="pres">
      <dgm:prSet presAssocID="{7D29EF6C-E8BF-47CA-BBF5-5BD3103451A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F3BBB9-25C5-46E6-9F76-9F3AC81A0E4E}" type="pres">
      <dgm:prSet presAssocID="{7D29EF6C-E8BF-47CA-BBF5-5BD3103451A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9D5DD54-A919-4F5A-9BA3-1AE8D62CFC04}" type="pres">
      <dgm:prSet presAssocID="{7D29EF6C-E8BF-47CA-BBF5-5BD3103451A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3610BC-CE06-48E7-B992-CCBEDA0F200F}" type="pres">
      <dgm:prSet presAssocID="{7D29EF6C-E8BF-47CA-BBF5-5BD3103451A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86DAA0-D6C5-48BD-9A56-4BC257FE98C4}" type="pres">
      <dgm:prSet presAssocID="{7D29EF6C-E8BF-47CA-BBF5-5BD3103451A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BDAFF8-1CA5-40E3-A25E-5F5AB5689C41}" type="pres">
      <dgm:prSet presAssocID="{7D29EF6C-E8BF-47CA-BBF5-5BD3103451A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89BAA6-5A84-45A3-974E-3A42C91330B7}" type="pres">
      <dgm:prSet presAssocID="{7D29EF6C-E8BF-47CA-BBF5-5BD3103451A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2A64B07-3DBC-4286-8190-19DC449D1FA1}" type="pres">
      <dgm:prSet presAssocID="{7D29EF6C-E8BF-47CA-BBF5-5BD3103451A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BECE995-E9CE-43F1-BCD0-222DB6D5333B}" type="presOf" srcId="{A485C555-F4E7-4338-A966-5DECEEBBFAFF}" destId="{79D5DD54-A919-4F5A-9BA3-1AE8D62CFC04}" srcOrd="0" destOrd="0" presId="urn:microsoft.com/office/officeart/2005/8/layout/vProcess5"/>
    <dgm:cxn modelId="{56F14696-B207-434E-AC26-FC385D9A9EA9}" type="presOf" srcId="{AB7D5FE7-F83E-48EB-9F32-106802F35723}" destId="{77EA1303-500A-41D7-B942-7C33376C6DA0}" srcOrd="0" destOrd="0" presId="urn:microsoft.com/office/officeart/2005/8/layout/vProcess5"/>
    <dgm:cxn modelId="{ACC0F503-6E8E-4B8F-9175-ECEE1B87E783}" type="presOf" srcId="{1AE3A70B-AFB6-46FA-ABF4-79F13DA2F6C1}" destId="{9C6EEC2F-66FE-442F-9DD9-54B3B84F63BF}" srcOrd="0" destOrd="0" presId="urn:microsoft.com/office/officeart/2005/8/layout/vProcess5"/>
    <dgm:cxn modelId="{50D7C519-59B4-45C7-A45E-7DEB41916E9E}" srcId="{7D29EF6C-E8BF-47CA-BBF5-5BD3103451A7}" destId="{14FD2A70-A306-406E-9F92-5B49E6335753}" srcOrd="2" destOrd="0" parTransId="{E22ACB68-DBBD-4E7F-95F8-1A3E1F47A40E}" sibTransId="{F5F11DA4-DADF-46AF-A712-73C5C3864B1A}"/>
    <dgm:cxn modelId="{AE52E0ED-0358-4C1B-9C4C-92AF3ECEA3F6}" type="presOf" srcId="{F20973C7-A6D1-4DC6-B4F1-030EF4E16F5C}" destId="{DF86DAA0-D6C5-48BD-9A56-4BC257FE98C4}" srcOrd="1" destOrd="0" presId="urn:microsoft.com/office/officeart/2005/8/layout/vProcess5"/>
    <dgm:cxn modelId="{E4D58659-D7F3-47CD-BE66-B5AEC80B9534}" type="presOf" srcId="{6BA69806-61C9-4894-BA9F-6EDB11EB7453}" destId="{445BF1AD-D339-4FE1-90B4-34C6BED53527}" srcOrd="0" destOrd="0" presId="urn:microsoft.com/office/officeart/2005/8/layout/vProcess5"/>
    <dgm:cxn modelId="{B250FFBD-3214-47A8-B092-8DF96D82E14E}" type="presOf" srcId="{F5F11DA4-DADF-46AF-A712-73C5C3864B1A}" destId="{9DF3BBB9-25C5-46E6-9F76-9F3AC81A0E4E}" srcOrd="0" destOrd="0" presId="urn:microsoft.com/office/officeart/2005/8/layout/vProcess5"/>
    <dgm:cxn modelId="{E2F4EC3F-50E6-45B7-AB6F-CD618DE2C0AE}" type="presOf" srcId="{E4AECC45-D8BE-4A83-B608-6592D05EBA0F}" destId="{12DEDCF9-13F5-4D0B-ACA1-2C5E29C3F260}" srcOrd="0" destOrd="0" presId="urn:microsoft.com/office/officeart/2005/8/layout/vProcess5"/>
    <dgm:cxn modelId="{E8F3FFA4-8F68-409D-A18A-07B8AD5B5C77}" srcId="{7D29EF6C-E8BF-47CA-BBF5-5BD3103451A7}" destId="{AB7D5FE7-F83E-48EB-9F32-106802F35723}" srcOrd="3" destOrd="0" parTransId="{78BE57F1-E94D-4564-BAEA-2686927C1B53}" sibTransId="{A485C555-F4E7-4338-A966-5DECEEBBFAFF}"/>
    <dgm:cxn modelId="{58EB8DE4-CAE9-4DFA-B688-8022E6754757}" srcId="{7D29EF6C-E8BF-47CA-BBF5-5BD3103451A7}" destId="{E4AECC45-D8BE-4A83-B608-6592D05EBA0F}" srcOrd="0" destOrd="0" parTransId="{3F680BB2-AD76-4785-8FE8-29C1240FB0ED}" sibTransId="{6970C401-7BE8-4807-AFDD-5CEE51B6A916}"/>
    <dgm:cxn modelId="{DF790C11-F9D4-4AFD-A3D6-30C298746DF9}" type="presOf" srcId="{AB7D5FE7-F83E-48EB-9F32-106802F35723}" destId="{2589BAA6-5A84-45A3-974E-3A42C91330B7}" srcOrd="1" destOrd="0" presId="urn:microsoft.com/office/officeart/2005/8/layout/vProcess5"/>
    <dgm:cxn modelId="{8193FDF3-1FA7-4F32-B8B9-F69AB89D9890}" type="presOf" srcId="{F20973C7-A6D1-4DC6-B4F1-030EF4E16F5C}" destId="{355DD842-0EF5-456B-8D31-5B1A5A6E604C}" srcOrd="0" destOrd="0" presId="urn:microsoft.com/office/officeart/2005/8/layout/vProcess5"/>
    <dgm:cxn modelId="{DD865FD9-49BC-4288-A296-8BDFF147C978}" srcId="{7D29EF6C-E8BF-47CA-BBF5-5BD3103451A7}" destId="{F20973C7-A6D1-4DC6-B4F1-030EF4E16F5C}" srcOrd="1" destOrd="0" parTransId="{02A156F2-FBEF-4011-8AD3-3DB566926184}" sibTransId="{1AE3A70B-AFB6-46FA-ABF4-79F13DA2F6C1}"/>
    <dgm:cxn modelId="{DBAFFF55-436A-423A-A561-1D5EDA3EB91E}" type="presOf" srcId="{E4AECC45-D8BE-4A83-B608-6592D05EBA0F}" destId="{073610BC-CE06-48E7-B992-CCBEDA0F200F}" srcOrd="1" destOrd="0" presId="urn:microsoft.com/office/officeart/2005/8/layout/vProcess5"/>
    <dgm:cxn modelId="{A84B689C-F7F7-4815-B729-C830EAE8274D}" type="presOf" srcId="{7D29EF6C-E8BF-47CA-BBF5-5BD3103451A7}" destId="{40301ECA-D649-40BF-ADD5-5678855F1612}" srcOrd="0" destOrd="0" presId="urn:microsoft.com/office/officeart/2005/8/layout/vProcess5"/>
    <dgm:cxn modelId="{13D4E22D-E2E1-4B9D-BE65-A3FEE31274D1}" srcId="{7D29EF6C-E8BF-47CA-BBF5-5BD3103451A7}" destId="{6BA69806-61C9-4894-BA9F-6EDB11EB7453}" srcOrd="4" destOrd="0" parTransId="{DD1EE3CF-A7D1-4C97-A8FC-EA09264B75E2}" sibTransId="{239B16B5-F49D-494B-B4B7-BD815F67161E}"/>
    <dgm:cxn modelId="{446E0C7B-561D-411B-AD26-8350DE7ED256}" type="presOf" srcId="{6970C401-7BE8-4807-AFDD-5CEE51B6A916}" destId="{95C3C9DD-25DC-4118-AE9B-8FB885945881}" srcOrd="0" destOrd="0" presId="urn:microsoft.com/office/officeart/2005/8/layout/vProcess5"/>
    <dgm:cxn modelId="{41A6B8E8-B650-43F1-80A4-88223AB5623E}" type="presOf" srcId="{6BA69806-61C9-4894-BA9F-6EDB11EB7453}" destId="{82A64B07-3DBC-4286-8190-19DC449D1FA1}" srcOrd="1" destOrd="0" presId="urn:microsoft.com/office/officeart/2005/8/layout/vProcess5"/>
    <dgm:cxn modelId="{00E9E16C-CE61-4D7A-A4D6-153321B784B5}" type="presOf" srcId="{14FD2A70-A306-406E-9F92-5B49E6335753}" destId="{F0BDAFF8-1CA5-40E3-A25E-5F5AB5689C41}" srcOrd="1" destOrd="0" presId="urn:microsoft.com/office/officeart/2005/8/layout/vProcess5"/>
    <dgm:cxn modelId="{B519B92E-840F-43BD-A4C2-5374F92EFC9C}" type="presOf" srcId="{14FD2A70-A306-406E-9F92-5B49E6335753}" destId="{68CE1EE9-E732-4A3C-9515-8FA686EDDC66}" srcOrd="0" destOrd="0" presId="urn:microsoft.com/office/officeart/2005/8/layout/vProcess5"/>
    <dgm:cxn modelId="{3F558127-48C9-4791-BD83-32E41AA2F7AE}" type="presParOf" srcId="{40301ECA-D649-40BF-ADD5-5678855F1612}" destId="{5D8370CD-1075-4E28-AB5D-87E63A82998C}" srcOrd="0" destOrd="0" presId="urn:microsoft.com/office/officeart/2005/8/layout/vProcess5"/>
    <dgm:cxn modelId="{44DB7B36-D453-4079-9B50-F88B0DEBAED0}" type="presParOf" srcId="{40301ECA-D649-40BF-ADD5-5678855F1612}" destId="{12DEDCF9-13F5-4D0B-ACA1-2C5E29C3F260}" srcOrd="1" destOrd="0" presId="urn:microsoft.com/office/officeart/2005/8/layout/vProcess5"/>
    <dgm:cxn modelId="{37838A7E-19C4-4900-8D49-5B6D84122161}" type="presParOf" srcId="{40301ECA-D649-40BF-ADD5-5678855F1612}" destId="{355DD842-0EF5-456B-8D31-5B1A5A6E604C}" srcOrd="2" destOrd="0" presId="urn:microsoft.com/office/officeart/2005/8/layout/vProcess5"/>
    <dgm:cxn modelId="{18B7FE33-4188-4EE6-8B34-6C8485721710}" type="presParOf" srcId="{40301ECA-D649-40BF-ADD5-5678855F1612}" destId="{68CE1EE9-E732-4A3C-9515-8FA686EDDC66}" srcOrd="3" destOrd="0" presId="urn:microsoft.com/office/officeart/2005/8/layout/vProcess5"/>
    <dgm:cxn modelId="{4F50F63A-6586-40B1-BBBC-00EF01A25B51}" type="presParOf" srcId="{40301ECA-D649-40BF-ADD5-5678855F1612}" destId="{77EA1303-500A-41D7-B942-7C33376C6DA0}" srcOrd="4" destOrd="0" presId="urn:microsoft.com/office/officeart/2005/8/layout/vProcess5"/>
    <dgm:cxn modelId="{2424D7C1-FA8B-43D7-9016-9407FB42C94E}" type="presParOf" srcId="{40301ECA-D649-40BF-ADD5-5678855F1612}" destId="{445BF1AD-D339-4FE1-90B4-34C6BED53527}" srcOrd="5" destOrd="0" presId="urn:microsoft.com/office/officeart/2005/8/layout/vProcess5"/>
    <dgm:cxn modelId="{BC7132B4-0FE1-412A-8E4C-A61342246AE5}" type="presParOf" srcId="{40301ECA-D649-40BF-ADD5-5678855F1612}" destId="{95C3C9DD-25DC-4118-AE9B-8FB885945881}" srcOrd="6" destOrd="0" presId="urn:microsoft.com/office/officeart/2005/8/layout/vProcess5"/>
    <dgm:cxn modelId="{D638B487-AB8E-4B2E-83D2-83F79E94687E}" type="presParOf" srcId="{40301ECA-D649-40BF-ADD5-5678855F1612}" destId="{9C6EEC2F-66FE-442F-9DD9-54B3B84F63BF}" srcOrd="7" destOrd="0" presId="urn:microsoft.com/office/officeart/2005/8/layout/vProcess5"/>
    <dgm:cxn modelId="{A48FB72E-1E84-4664-B909-0BE80A10ABD6}" type="presParOf" srcId="{40301ECA-D649-40BF-ADD5-5678855F1612}" destId="{9DF3BBB9-25C5-46E6-9F76-9F3AC81A0E4E}" srcOrd="8" destOrd="0" presId="urn:microsoft.com/office/officeart/2005/8/layout/vProcess5"/>
    <dgm:cxn modelId="{66654970-E785-4238-AEB3-9C5593EEC3B0}" type="presParOf" srcId="{40301ECA-D649-40BF-ADD5-5678855F1612}" destId="{79D5DD54-A919-4F5A-9BA3-1AE8D62CFC04}" srcOrd="9" destOrd="0" presId="urn:microsoft.com/office/officeart/2005/8/layout/vProcess5"/>
    <dgm:cxn modelId="{77B35BE8-2F65-4E40-AB4C-C915D5D6D8A8}" type="presParOf" srcId="{40301ECA-D649-40BF-ADD5-5678855F1612}" destId="{073610BC-CE06-48E7-B992-CCBEDA0F200F}" srcOrd="10" destOrd="0" presId="urn:microsoft.com/office/officeart/2005/8/layout/vProcess5"/>
    <dgm:cxn modelId="{53C69FA4-E62C-4BC3-9A67-FDAE5AA72CD7}" type="presParOf" srcId="{40301ECA-D649-40BF-ADD5-5678855F1612}" destId="{DF86DAA0-D6C5-48BD-9A56-4BC257FE98C4}" srcOrd="11" destOrd="0" presId="urn:microsoft.com/office/officeart/2005/8/layout/vProcess5"/>
    <dgm:cxn modelId="{045A1CD6-E199-494F-AFAC-CC5F10384419}" type="presParOf" srcId="{40301ECA-D649-40BF-ADD5-5678855F1612}" destId="{F0BDAFF8-1CA5-40E3-A25E-5F5AB5689C41}" srcOrd="12" destOrd="0" presId="urn:microsoft.com/office/officeart/2005/8/layout/vProcess5"/>
    <dgm:cxn modelId="{6DC1EDB0-A73A-40BA-8ACE-7D6E134FFEA7}" type="presParOf" srcId="{40301ECA-D649-40BF-ADD5-5678855F1612}" destId="{2589BAA6-5A84-45A3-974E-3A42C91330B7}" srcOrd="13" destOrd="0" presId="urn:microsoft.com/office/officeart/2005/8/layout/vProcess5"/>
    <dgm:cxn modelId="{38EFF21D-9CDB-4CBC-BC7E-4BD7E5187151}" type="presParOf" srcId="{40301ECA-D649-40BF-ADD5-5678855F1612}" destId="{82A64B07-3DBC-4286-8190-19DC449D1FA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3841240-4992-48CC-A3D2-27CA9A2F05B1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D1013A-2FCE-41BE-A012-9ACEB56591C2}">
      <dgm:prSet/>
      <dgm:spPr/>
      <dgm:t>
        <a:bodyPr/>
        <a:lstStyle/>
        <a:p>
          <a:r>
            <a:rPr lang="hr-HR"/>
            <a:t>Nastanak vrhunskih književnih dijela latinske književnosti</a:t>
          </a:r>
          <a:endParaRPr lang="en-US"/>
        </a:p>
      </dgm:t>
    </dgm:pt>
    <dgm:pt modelId="{1F300B62-75F7-4373-A97C-499388DBCBD7}" type="parTrans" cxnId="{7294A794-136C-4939-BC10-2CACF7538BD8}">
      <dgm:prSet/>
      <dgm:spPr/>
      <dgm:t>
        <a:bodyPr/>
        <a:lstStyle/>
        <a:p>
          <a:endParaRPr lang="en-US"/>
        </a:p>
      </dgm:t>
    </dgm:pt>
    <dgm:pt modelId="{A7E249B8-0AB8-4555-930F-54F1F7F696DB}" type="sibTrans" cxnId="{7294A794-136C-4939-BC10-2CACF7538BD8}">
      <dgm:prSet/>
      <dgm:spPr/>
      <dgm:t>
        <a:bodyPr/>
        <a:lstStyle/>
        <a:p>
          <a:endParaRPr lang="en-US"/>
        </a:p>
      </dgm:t>
    </dgm:pt>
    <dgm:pt modelId="{BAA5740A-D3EA-408C-89CB-CEB683187333}">
      <dgm:prSet/>
      <dgm:spPr/>
      <dgm:t>
        <a:bodyPr/>
        <a:lstStyle/>
        <a:p>
          <a:r>
            <a:rPr lang="hr-HR"/>
            <a:t>Kriza morala u vjerskom životu</a:t>
          </a:r>
          <a:endParaRPr lang="en-US"/>
        </a:p>
      </dgm:t>
    </dgm:pt>
    <dgm:pt modelId="{8052B0B9-C4A8-41BC-999E-DE0961474D7C}" type="parTrans" cxnId="{1B1DD2FA-12FB-42D9-A8E5-D0C7D6B24F9C}">
      <dgm:prSet/>
      <dgm:spPr/>
      <dgm:t>
        <a:bodyPr/>
        <a:lstStyle/>
        <a:p>
          <a:endParaRPr lang="en-US"/>
        </a:p>
      </dgm:t>
    </dgm:pt>
    <dgm:pt modelId="{227D7FCC-E92D-48FD-A51E-6EE734FD8E83}" type="sibTrans" cxnId="{1B1DD2FA-12FB-42D9-A8E5-D0C7D6B24F9C}">
      <dgm:prSet/>
      <dgm:spPr/>
      <dgm:t>
        <a:bodyPr/>
        <a:lstStyle/>
        <a:p>
          <a:endParaRPr lang="en-US"/>
        </a:p>
      </dgm:t>
    </dgm:pt>
    <dgm:pt modelId="{337AC507-AF07-43F8-9F81-8F47566DC5A7}">
      <dgm:prSet/>
      <dgm:spPr/>
      <dgm:t>
        <a:bodyPr/>
        <a:lstStyle/>
        <a:p>
          <a:r>
            <a:rPr lang="hr-HR"/>
            <a:t>Odbacivanje rimskih božanstava</a:t>
          </a:r>
          <a:endParaRPr lang="en-US"/>
        </a:p>
      </dgm:t>
    </dgm:pt>
    <dgm:pt modelId="{DA7D2141-367C-4151-8C6E-DA9F7C3FC3F9}" type="parTrans" cxnId="{61C4D7E5-248E-411C-9CF0-9CE7A8B30AA1}">
      <dgm:prSet/>
      <dgm:spPr/>
      <dgm:t>
        <a:bodyPr/>
        <a:lstStyle/>
        <a:p>
          <a:endParaRPr lang="en-US"/>
        </a:p>
      </dgm:t>
    </dgm:pt>
    <dgm:pt modelId="{2C2C2643-716E-4B43-B49B-22EE3C29F3EE}" type="sibTrans" cxnId="{61C4D7E5-248E-411C-9CF0-9CE7A8B30AA1}">
      <dgm:prSet/>
      <dgm:spPr/>
      <dgm:t>
        <a:bodyPr/>
        <a:lstStyle/>
        <a:p>
          <a:endParaRPr lang="en-US"/>
        </a:p>
      </dgm:t>
    </dgm:pt>
    <dgm:pt modelId="{E9191413-D81C-4793-9D73-3C65210B2FA4}">
      <dgm:prSet/>
      <dgm:spPr/>
      <dgm:t>
        <a:bodyPr/>
        <a:lstStyle/>
        <a:p>
          <a:r>
            <a:rPr lang="hr-HR"/>
            <a:t>Pojava štovanja istočnjačkih kultova</a:t>
          </a:r>
          <a:endParaRPr lang="en-US"/>
        </a:p>
      </dgm:t>
    </dgm:pt>
    <dgm:pt modelId="{CDC6723A-90E2-4D9C-912B-BCDE743BE717}" type="parTrans" cxnId="{93AA867C-4AD6-4EB2-88A7-33CECC33805E}">
      <dgm:prSet/>
      <dgm:spPr/>
      <dgm:t>
        <a:bodyPr/>
        <a:lstStyle/>
        <a:p>
          <a:endParaRPr lang="en-US"/>
        </a:p>
      </dgm:t>
    </dgm:pt>
    <dgm:pt modelId="{BC94369A-E481-4AA9-B148-44CE18469FC1}" type="sibTrans" cxnId="{93AA867C-4AD6-4EB2-88A7-33CECC33805E}">
      <dgm:prSet/>
      <dgm:spPr/>
      <dgm:t>
        <a:bodyPr/>
        <a:lstStyle/>
        <a:p>
          <a:endParaRPr lang="en-US"/>
        </a:p>
      </dgm:t>
    </dgm:pt>
    <dgm:pt modelId="{04485CE8-2C48-4AA7-BF6F-DE81B647224E}">
      <dgm:prSet/>
      <dgm:spPr/>
      <dgm:t>
        <a:bodyPr/>
        <a:lstStyle/>
        <a:p>
          <a:r>
            <a:rPr lang="hr-HR" dirty="0"/>
            <a:t>Rimski carevi i </a:t>
          </a:r>
          <a:r>
            <a:rPr lang="hr-HR"/>
            <a:t>štovanje </a:t>
          </a:r>
          <a:r>
            <a:rPr lang="hr-HR" smtClean="0"/>
            <a:t>boga </a:t>
          </a:r>
          <a:r>
            <a:rPr lang="hr-HR" dirty="0"/>
            <a:t>Mitre</a:t>
          </a:r>
          <a:endParaRPr lang="en-US" dirty="0"/>
        </a:p>
      </dgm:t>
    </dgm:pt>
    <dgm:pt modelId="{276AE592-BC44-4329-AC21-BDD632DEA46D}" type="parTrans" cxnId="{9393ED50-83DF-4D0A-A5EB-31A9F081DC7C}">
      <dgm:prSet/>
      <dgm:spPr/>
      <dgm:t>
        <a:bodyPr/>
        <a:lstStyle/>
        <a:p>
          <a:endParaRPr lang="en-US"/>
        </a:p>
      </dgm:t>
    </dgm:pt>
    <dgm:pt modelId="{47F80E2D-428F-45BA-8DE5-F7F9266474BA}" type="sibTrans" cxnId="{9393ED50-83DF-4D0A-A5EB-31A9F081DC7C}">
      <dgm:prSet/>
      <dgm:spPr/>
      <dgm:t>
        <a:bodyPr/>
        <a:lstStyle/>
        <a:p>
          <a:endParaRPr lang="en-US"/>
        </a:p>
      </dgm:t>
    </dgm:pt>
    <dgm:pt modelId="{05B43A36-95BC-458A-ADC6-A70D57A948AB}" type="pres">
      <dgm:prSet presAssocID="{D3841240-4992-48CC-A3D2-27CA9A2F05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2E0AA58-D3A3-44D3-BE8B-115A260C1BA7}" type="pres">
      <dgm:prSet presAssocID="{D3841240-4992-48CC-A3D2-27CA9A2F05B1}" presName="dummyMaxCanvas" presStyleCnt="0">
        <dgm:presLayoutVars/>
      </dgm:prSet>
      <dgm:spPr/>
    </dgm:pt>
    <dgm:pt modelId="{DC549708-E637-4F7F-8479-CC8B45055FF7}" type="pres">
      <dgm:prSet presAssocID="{D3841240-4992-48CC-A3D2-27CA9A2F05B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B93A67C-424D-4E00-9D32-CE406588A53D}" type="pres">
      <dgm:prSet presAssocID="{D3841240-4992-48CC-A3D2-27CA9A2F05B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E55171-4BCB-42F4-AC43-AA34C7B646A8}" type="pres">
      <dgm:prSet presAssocID="{D3841240-4992-48CC-A3D2-27CA9A2F05B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9EFE0B-C3EF-42F7-B38B-F2EB2D19DF06}" type="pres">
      <dgm:prSet presAssocID="{D3841240-4992-48CC-A3D2-27CA9A2F05B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CA52E5-5420-4789-8FAF-D7334933E9E4}" type="pres">
      <dgm:prSet presAssocID="{D3841240-4992-48CC-A3D2-27CA9A2F05B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3A624F-A633-4E14-A3E2-45EBB6524997}" type="pres">
      <dgm:prSet presAssocID="{D3841240-4992-48CC-A3D2-27CA9A2F05B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DD1C4A-C59E-4290-9D57-BE9D354A05FB}" type="pres">
      <dgm:prSet presAssocID="{D3841240-4992-48CC-A3D2-27CA9A2F05B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0DD2C7-F42D-44D2-8A86-3651897A1376}" type="pres">
      <dgm:prSet presAssocID="{D3841240-4992-48CC-A3D2-27CA9A2F05B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F721D4-F746-4878-8C5D-B7DBF746CA32}" type="pres">
      <dgm:prSet presAssocID="{D3841240-4992-48CC-A3D2-27CA9A2F05B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3B3AAA8-F740-4AA4-843F-5024AAB18F06}" type="pres">
      <dgm:prSet presAssocID="{D3841240-4992-48CC-A3D2-27CA9A2F05B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05F4C6-A293-4F0A-92CA-C71CCD2E38F2}" type="pres">
      <dgm:prSet presAssocID="{D3841240-4992-48CC-A3D2-27CA9A2F05B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1097A2-4DD1-4055-A7BE-9BF791A25562}" type="pres">
      <dgm:prSet presAssocID="{D3841240-4992-48CC-A3D2-27CA9A2F05B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2D58BE-0073-483F-802D-67A113671ABA}" type="pres">
      <dgm:prSet presAssocID="{D3841240-4992-48CC-A3D2-27CA9A2F05B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9F6B95-5CED-4A6C-A8DD-5C65044DDFB3}" type="pres">
      <dgm:prSet presAssocID="{D3841240-4992-48CC-A3D2-27CA9A2F05B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B4F55E6-2793-472C-94D5-D107BAB84F9B}" type="presOf" srcId="{E9191413-D81C-4793-9D73-3C65210B2FA4}" destId="{409EFE0B-C3EF-42F7-B38B-F2EB2D19DF06}" srcOrd="0" destOrd="0" presId="urn:microsoft.com/office/officeart/2005/8/layout/vProcess5"/>
    <dgm:cxn modelId="{0D227285-6722-4B60-BC6E-9E1A7998A91E}" type="presOf" srcId="{E9191413-D81C-4793-9D73-3C65210B2FA4}" destId="{EB2D58BE-0073-483F-802D-67A113671ABA}" srcOrd="1" destOrd="0" presId="urn:microsoft.com/office/officeart/2005/8/layout/vProcess5"/>
    <dgm:cxn modelId="{F30193CA-DE78-466F-9243-4A483C1EF9F5}" type="presOf" srcId="{337AC507-AF07-43F8-9F81-8F47566DC5A7}" destId="{0F1097A2-4DD1-4055-A7BE-9BF791A25562}" srcOrd="1" destOrd="0" presId="urn:microsoft.com/office/officeart/2005/8/layout/vProcess5"/>
    <dgm:cxn modelId="{E71AF9F1-2E38-4DBE-9DC7-9D95D55A720D}" type="presOf" srcId="{B7D1013A-2FCE-41BE-A012-9ACEB56591C2}" destId="{DC549708-E637-4F7F-8479-CC8B45055FF7}" srcOrd="0" destOrd="0" presId="urn:microsoft.com/office/officeart/2005/8/layout/vProcess5"/>
    <dgm:cxn modelId="{BECD0647-9B94-4DA6-89B1-6811B78FB891}" type="presOf" srcId="{A7E249B8-0AB8-4555-930F-54F1F7F696DB}" destId="{AA3A624F-A633-4E14-A3E2-45EBB6524997}" srcOrd="0" destOrd="0" presId="urn:microsoft.com/office/officeart/2005/8/layout/vProcess5"/>
    <dgm:cxn modelId="{F9626753-5247-445F-8CF7-A5ED9E5C0680}" type="presOf" srcId="{227D7FCC-E92D-48FD-A51E-6EE734FD8E83}" destId="{80DD1C4A-C59E-4290-9D57-BE9D354A05FB}" srcOrd="0" destOrd="0" presId="urn:microsoft.com/office/officeart/2005/8/layout/vProcess5"/>
    <dgm:cxn modelId="{1C30F781-36F6-4C10-B100-A69FE953BC49}" type="presOf" srcId="{BC94369A-E481-4AA9-B148-44CE18469FC1}" destId="{0FF721D4-F746-4878-8C5D-B7DBF746CA32}" srcOrd="0" destOrd="0" presId="urn:microsoft.com/office/officeart/2005/8/layout/vProcess5"/>
    <dgm:cxn modelId="{B6EE2764-23DD-4EF2-B3F5-EFFDFFF6BB80}" type="presOf" srcId="{BAA5740A-D3EA-408C-89CB-CEB683187333}" destId="{7B93A67C-424D-4E00-9D32-CE406588A53D}" srcOrd="0" destOrd="0" presId="urn:microsoft.com/office/officeart/2005/8/layout/vProcess5"/>
    <dgm:cxn modelId="{1B1DD2FA-12FB-42D9-A8E5-D0C7D6B24F9C}" srcId="{D3841240-4992-48CC-A3D2-27CA9A2F05B1}" destId="{BAA5740A-D3EA-408C-89CB-CEB683187333}" srcOrd="1" destOrd="0" parTransId="{8052B0B9-C4A8-41BC-999E-DE0961474D7C}" sibTransId="{227D7FCC-E92D-48FD-A51E-6EE734FD8E83}"/>
    <dgm:cxn modelId="{9393ED50-83DF-4D0A-A5EB-31A9F081DC7C}" srcId="{D3841240-4992-48CC-A3D2-27CA9A2F05B1}" destId="{04485CE8-2C48-4AA7-BF6F-DE81B647224E}" srcOrd="4" destOrd="0" parTransId="{276AE592-BC44-4329-AC21-BDD632DEA46D}" sibTransId="{47F80E2D-428F-45BA-8DE5-F7F9266474BA}"/>
    <dgm:cxn modelId="{93AA867C-4AD6-4EB2-88A7-33CECC33805E}" srcId="{D3841240-4992-48CC-A3D2-27CA9A2F05B1}" destId="{E9191413-D81C-4793-9D73-3C65210B2FA4}" srcOrd="3" destOrd="0" parTransId="{CDC6723A-90E2-4D9C-912B-BCDE743BE717}" sibTransId="{BC94369A-E481-4AA9-B148-44CE18469FC1}"/>
    <dgm:cxn modelId="{14641243-6ED1-4EDD-A09A-1FA004D8E228}" type="presOf" srcId="{04485CE8-2C48-4AA7-BF6F-DE81B647224E}" destId="{D59F6B95-5CED-4A6C-A8DD-5C65044DDFB3}" srcOrd="1" destOrd="0" presId="urn:microsoft.com/office/officeart/2005/8/layout/vProcess5"/>
    <dgm:cxn modelId="{0127577D-F57C-4583-A7AE-CAE22A6A8F2C}" type="presOf" srcId="{B7D1013A-2FCE-41BE-A012-9ACEB56591C2}" destId="{23B3AAA8-F740-4AA4-843F-5024AAB18F06}" srcOrd="1" destOrd="0" presId="urn:microsoft.com/office/officeart/2005/8/layout/vProcess5"/>
    <dgm:cxn modelId="{7294A794-136C-4939-BC10-2CACF7538BD8}" srcId="{D3841240-4992-48CC-A3D2-27CA9A2F05B1}" destId="{B7D1013A-2FCE-41BE-A012-9ACEB56591C2}" srcOrd="0" destOrd="0" parTransId="{1F300B62-75F7-4373-A97C-499388DBCBD7}" sibTransId="{A7E249B8-0AB8-4555-930F-54F1F7F696DB}"/>
    <dgm:cxn modelId="{491F10F1-38BF-4439-A808-D58A6743A9F4}" type="presOf" srcId="{BAA5740A-D3EA-408C-89CB-CEB683187333}" destId="{4305F4C6-A293-4F0A-92CA-C71CCD2E38F2}" srcOrd="1" destOrd="0" presId="urn:microsoft.com/office/officeart/2005/8/layout/vProcess5"/>
    <dgm:cxn modelId="{737DB80C-0162-4E1B-A1BE-6AEF37971CB4}" type="presOf" srcId="{337AC507-AF07-43F8-9F81-8F47566DC5A7}" destId="{A6E55171-4BCB-42F4-AC43-AA34C7B646A8}" srcOrd="0" destOrd="0" presId="urn:microsoft.com/office/officeart/2005/8/layout/vProcess5"/>
    <dgm:cxn modelId="{61C4D7E5-248E-411C-9CF0-9CE7A8B30AA1}" srcId="{D3841240-4992-48CC-A3D2-27CA9A2F05B1}" destId="{337AC507-AF07-43F8-9F81-8F47566DC5A7}" srcOrd="2" destOrd="0" parTransId="{DA7D2141-367C-4151-8C6E-DA9F7C3FC3F9}" sibTransId="{2C2C2643-716E-4B43-B49B-22EE3C29F3EE}"/>
    <dgm:cxn modelId="{6DF23F73-C8B8-4ECD-9D46-14EB4FCD36DA}" type="presOf" srcId="{04485CE8-2C48-4AA7-BF6F-DE81B647224E}" destId="{E5CA52E5-5420-4789-8FAF-D7334933E9E4}" srcOrd="0" destOrd="0" presId="urn:microsoft.com/office/officeart/2005/8/layout/vProcess5"/>
    <dgm:cxn modelId="{7430DC79-608F-4C69-9428-61489111AFD6}" type="presOf" srcId="{D3841240-4992-48CC-A3D2-27CA9A2F05B1}" destId="{05B43A36-95BC-458A-ADC6-A70D57A948AB}" srcOrd="0" destOrd="0" presId="urn:microsoft.com/office/officeart/2005/8/layout/vProcess5"/>
    <dgm:cxn modelId="{79320B80-3A13-45D3-A5A9-ACF32F933638}" type="presOf" srcId="{2C2C2643-716E-4B43-B49B-22EE3C29F3EE}" destId="{9D0DD2C7-F42D-44D2-8A86-3651897A1376}" srcOrd="0" destOrd="0" presId="urn:microsoft.com/office/officeart/2005/8/layout/vProcess5"/>
    <dgm:cxn modelId="{741A1E9E-5DE5-4235-B844-EBDAF8F097C6}" type="presParOf" srcId="{05B43A36-95BC-458A-ADC6-A70D57A948AB}" destId="{F2E0AA58-D3A3-44D3-BE8B-115A260C1BA7}" srcOrd="0" destOrd="0" presId="urn:microsoft.com/office/officeart/2005/8/layout/vProcess5"/>
    <dgm:cxn modelId="{0A414A3E-10D6-4CA2-BF1E-79776C750E4B}" type="presParOf" srcId="{05B43A36-95BC-458A-ADC6-A70D57A948AB}" destId="{DC549708-E637-4F7F-8479-CC8B45055FF7}" srcOrd="1" destOrd="0" presId="urn:microsoft.com/office/officeart/2005/8/layout/vProcess5"/>
    <dgm:cxn modelId="{E0EE69D6-D38D-43E1-B9A6-90EC4FE6B213}" type="presParOf" srcId="{05B43A36-95BC-458A-ADC6-A70D57A948AB}" destId="{7B93A67C-424D-4E00-9D32-CE406588A53D}" srcOrd="2" destOrd="0" presId="urn:microsoft.com/office/officeart/2005/8/layout/vProcess5"/>
    <dgm:cxn modelId="{317B2B01-7923-4E6E-AE50-5D7974FED279}" type="presParOf" srcId="{05B43A36-95BC-458A-ADC6-A70D57A948AB}" destId="{A6E55171-4BCB-42F4-AC43-AA34C7B646A8}" srcOrd="3" destOrd="0" presId="urn:microsoft.com/office/officeart/2005/8/layout/vProcess5"/>
    <dgm:cxn modelId="{BAAB94AC-3B33-4D9B-B5A9-0F807CA8E49D}" type="presParOf" srcId="{05B43A36-95BC-458A-ADC6-A70D57A948AB}" destId="{409EFE0B-C3EF-42F7-B38B-F2EB2D19DF06}" srcOrd="4" destOrd="0" presId="urn:microsoft.com/office/officeart/2005/8/layout/vProcess5"/>
    <dgm:cxn modelId="{F8C1F4A9-0580-4128-814E-1829986561C0}" type="presParOf" srcId="{05B43A36-95BC-458A-ADC6-A70D57A948AB}" destId="{E5CA52E5-5420-4789-8FAF-D7334933E9E4}" srcOrd="5" destOrd="0" presId="urn:microsoft.com/office/officeart/2005/8/layout/vProcess5"/>
    <dgm:cxn modelId="{EFAAE2BE-481D-446E-B339-C5C6273B2C71}" type="presParOf" srcId="{05B43A36-95BC-458A-ADC6-A70D57A948AB}" destId="{AA3A624F-A633-4E14-A3E2-45EBB6524997}" srcOrd="6" destOrd="0" presId="urn:microsoft.com/office/officeart/2005/8/layout/vProcess5"/>
    <dgm:cxn modelId="{1D7524FB-9C9A-4153-AF24-3FFE17E7F358}" type="presParOf" srcId="{05B43A36-95BC-458A-ADC6-A70D57A948AB}" destId="{80DD1C4A-C59E-4290-9D57-BE9D354A05FB}" srcOrd="7" destOrd="0" presId="urn:microsoft.com/office/officeart/2005/8/layout/vProcess5"/>
    <dgm:cxn modelId="{9DCE43E8-E7AF-4A19-9E51-3F7C27CFC996}" type="presParOf" srcId="{05B43A36-95BC-458A-ADC6-A70D57A948AB}" destId="{9D0DD2C7-F42D-44D2-8A86-3651897A1376}" srcOrd="8" destOrd="0" presId="urn:microsoft.com/office/officeart/2005/8/layout/vProcess5"/>
    <dgm:cxn modelId="{5E22B265-0FAF-4519-A7BE-5695E33199C7}" type="presParOf" srcId="{05B43A36-95BC-458A-ADC6-A70D57A948AB}" destId="{0FF721D4-F746-4878-8C5D-B7DBF746CA32}" srcOrd="9" destOrd="0" presId="urn:microsoft.com/office/officeart/2005/8/layout/vProcess5"/>
    <dgm:cxn modelId="{CB04F812-A619-49E4-A84A-5DBC794B51A3}" type="presParOf" srcId="{05B43A36-95BC-458A-ADC6-A70D57A948AB}" destId="{23B3AAA8-F740-4AA4-843F-5024AAB18F06}" srcOrd="10" destOrd="0" presId="urn:microsoft.com/office/officeart/2005/8/layout/vProcess5"/>
    <dgm:cxn modelId="{33EC8ACA-7763-45ED-8D5B-DB79F504D06D}" type="presParOf" srcId="{05B43A36-95BC-458A-ADC6-A70D57A948AB}" destId="{4305F4C6-A293-4F0A-92CA-C71CCD2E38F2}" srcOrd="11" destOrd="0" presId="urn:microsoft.com/office/officeart/2005/8/layout/vProcess5"/>
    <dgm:cxn modelId="{19D7370C-6FB8-4C51-9A49-F3B5B3017E4B}" type="presParOf" srcId="{05B43A36-95BC-458A-ADC6-A70D57A948AB}" destId="{0F1097A2-4DD1-4055-A7BE-9BF791A25562}" srcOrd="12" destOrd="0" presId="urn:microsoft.com/office/officeart/2005/8/layout/vProcess5"/>
    <dgm:cxn modelId="{38B7F414-021E-4937-AADB-6E38838C0A99}" type="presParOf" srcId="{05B43A36-95BC-458A-ADC6-A70D57A948AB}" destId="{EB2D58BE-0073-483F-802D-67A113671ABA}" srcOrd="13" destOrd="0" presId="urn:microsoft.com/office/officeart/2005/8/layout/vProcess5"/>
    <dgm:cxn modelId="{AFCD771C-8EB0-461B-8DEF-7122ECEA4A2A}" type="presParOf" srcId="{05B43A36-95BC-458A-ADC6-A70D57A948AB}" destId="{D59F6B95-5CED-4A6C-A8DD-5C65044DDFB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27FF92-9EBF-49AE-87BE-B7A944CA8E8A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AEE2909-1E62-4FBD-8578-D4FD6D6CE72B}">
      <dgm:prSet/>
      <dgm:spPr/>
      <dgm:t>
        <a:bodyPr/>
        <a:lstStyle/>
        <a:p>
          <a:r>
            <a:rPr lang="hr-HR" dirty="0"/>
            <a:t>Štovanje duhova prirode i obitelji</a:t>
          </a:r>
          <a:endParaRPr lang="en-US" dirty="0"/>
        </a:p>
      </dgm:t>
    </dgm:pt>
    <dgm:pt modelId="{8421BD9B-C1FC-4CFC-895C-62345F115057}" type="parTrans" cxnId="{ED6957BD-60C6-42C9-8887-6A20D94B111E}">
      <dgm:prSet/>
      <dgm:spPr/>
      <dgm:t>
        <a:bodyPr/>
        <a:lstStyle/>
        <a:p>
          <a:endParaRPr lang="en-US"/>
        </a:p>
      </dgm:t>
    </dgm:pt>
    <dgm:pt modelId="{7AD9C8EC-B613-4156-AE28-C302B349B6B4}" type="sibTrans" cxnId="{ED6957BD-60C6-42C9-8887-6A20D94B111E}">
      <dgm:prSet/>
      <dgm:spPr/>
      <dgm:t>
        <a:bodyPr/>
        <a:lstStyle/>
        <a:p>
          <a:endParaRPr lang="en-US"/>
        </a:p>
      </dgm:t>
    </dgm:pt>
    <dgm:pt modelId="{284DBE82-7EBC-4C88-97D1-C63596709BBF}">
      <dgm:prSet/>
      <dgm:spPr/>
      <dgm:t>
        <a:bodyPr/>
        <a:lstStyle/>
        <a:p>
          <a:r>
            <a:rPr lang="hr-HR" dirty="0" err="1"/>
            <a:t>Penati</a:t>
          </a:r>
          <a:r>
            <a:rPr lang="hr-HR" dirty="0"/>
            <a:t>, duhovi obiteljskih predaka zaštitnici obitelji i kuće</a:t>
          </a:r>
          <a:endParaRPr lang="en-US" dirty="0"/>
        </a:p>
      </dgm:t>
    </dgm:pt>
    <dgm:pt modelId="{3090BE83-8CA0-4B01-A54B-CFAF4186EE31}" type="parTrans" cxnId="{42BD8818-1B86-425C-A1F8-50AF5C2FD85C}">
      <dgm:prSet/>
      <dgm:spPr/>
      <dgm:t>
        <a:bodyPr/>
        <a:lstStyle/>
        <a:p>
          <a:endParaRPr lang="en-US"/>
        </a:p>
      </dgm:t>
    </dgm:pt>
    <dgm:pt modelId="{D825B726-2005-4232-B74E-EBE00217478E}" type="sibTrans" cxnId="{42BD8818-1B86-425C-A1F8-50AF5C2FD85C}">
      <dgm:prSet/>
      <dgm:spPr/>
      <dgm:t>
        <a:bodyPr/>
        <a:lstStyle/>
        <a:p>
          <a:endParaRPr lang="en-US"/>
        </a:p>
      </dgm:t>
    </dgm:pt>
    <dgm:pt modelId="{39327144-D015-403A-B1CE-74F61F52B5EC}">
      <dgm:prSet/>
      <dgm:spPr/>
      <dgm:t>
        <a:bodyPr/>
        <a:lstStyle/>
        <a:p>
          <a:r>
            <a:rPr lang="hr-HR" dirty="0"/>
            <a:t>Lari, duhovi zaštitnici izvan kuće</a:t>
          </a:r>
          <a:endParaRPr lang="en-US" dirty="0"/>
        </a:p>
      </dgm:t>
    </dgm:pt>
    <dgm:pt modelId="{7ADE0F3A-7CA7-4111-ADF3-CBCF30EAC78B}" type="parTrans" cxnId="{77CC7EAD-93CC-43A3-8A6F-EC22A4ACBEB1}">
      <dgm:prSet/>
      <dgm:spPr/>
      <dgm:t>
        <a:bodyPr/>
        <a:lstStyle/>
        <a:p>
          <a:endParaRPr lang="hr-HR"/>
        </a:p>
      </dgm:t>
    </dgm:pt>
    <dgm:pt modelId="{9C9C4463-F065-4FC6-BB86-A4CE9E9A44F6}" type="sibTrans" cxnId="{77CC7EAD-93CC-43A3-8A6F-EC22A4ACBEB1}">
      <dgm:prSet/>
      <dgm:spPr/>
      <dgm:t>
        <a:bodyPr/>
        <a:lstStyle/>
        <a:p>
          <a:endParaRPr lang="en-US"/>
        </a:p>
        <a:p>
          <a:endParaRPr lang="hr-HR"/>
        </a:p>
      </dgm:t>
    </dgm:pt>
    <dgm:pt modelId="{9E3ED58F-E391-4433-8EE5-45DF08FA1A94}">
      <dgm:prSet/>
      <dgm:spPr/>
      <dgm:t>
        <a:bodyPr/>
        <a:lstStyle/>
        <a:p>
          <a:r>
            <a:rPr lang="hr-HR" dirty="0"/>
            <a:t>Mala kućanska svetišta u obitelji</a:t>
          </a:r>
          <a:endParaRPr lang="en-US" dirty="0"/>
        </a:p>
      </dgm:t>
    </dgm:pt>
    <dgm:pt modelId="{1352F165-163F-4D06-809E-C7D4B643AC06}" type="parTrans" cxnId="{071530F3-A7AF-48D4-84B7-A332050BADA7}">
      <dgm:prSet/>
      <dgm:spPr/>
      <dgm:t>
        <a:bodyPr/>
        <a:lstStyle/>
        <a:p>
          <a:endParaRPr lang="hr-HR"/>
        </a:p>
      </dgm:t>
    </dgm:pt>
    <dgm:pt modelId="{9C696467-C2DF-4200-BA26-4D93DC42F2CB}" type="sibTrans" cxnId="{071530F3-A7AF-48D4-84B7-A332050BADA7}">
      <dgm:prSet/>
      <dgm:spPr/>
    </dgm:pt>
    <dgm:pt modelId="{C09249CA-0DB7-4F26-B3B5-744A97C6D4D4}" type="pres">
      <dgm:prSet presAssocID="{C227FF92-9EBF-49AE-87BE-B7A944CA8E8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2AC362C-6FA3-4205-A36C-FCA97C74891B}" type="pres">
      <dgm:prSet presAssocID="{C227FF92-9EBF-49AE-87BE-B7A944CA8E8A}" presName="dummyMaxCanvas" presStyleCnt="0">
        <dgm:presLayoutVars/>
      </dgm:prSet>
      <dgm:spPr/>
    </dgm:pt>
    <dgm:pt modelId="{9520FCA0-4856-4E8D-8A50-34B969EF1C78}" type="pres">
      <dgm:prSet presAssocID="{C227FF92-9EBF-49AE-87BE-B7A944CA8E8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CC54BA-8DA9-43F4-8A4A-927FE6E2C6BB}" type="pres">
      <dgm:prSet presAssocID="{C227FF92-9EBF-49AE-87BE-B7A944CA8E8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BF744B0-F254-42E0-8E2C-BF57A9C7A1A0}" type="pres">
      <dgm:prSet presAssocID="{C227FF92-9EBF-49AE-87BE-B7A944CA8E8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3D79DD-C137-4451-BC3D-2869A3B655F3}" type="pres">
      <dgm:prSet presAssocID="{C227FF92-9EBF-49AE-87BE-B7A944CA8E8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EF331C-95EE-4A9F-9CB6-CD841A358691}" type="pres">
      <dgm:prSet presAssocID="{C227FF92-9EBF-49AE-87BE-B7A944CA8E8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E0F563-2DAB-431F-988B-D4092D0F15D1}" type="pres">
      <dgm:prSet presAssocID="{C227FF92-9EBF-49AE-87BE-B7A944CA8E8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4CEF23-7C8B-4C2C-A46C-928EF416A8A3}" type="pres">
      <dgm:prSet presAssocID="{C227FF92-9EBF-49AE-87BE-B7A944CA8E8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5DC9FF-7A20-40AB-B9E4-C883BDA96278}" type="pres">
      <dgm:prSet presAssocID="{C227FF92-9EBF-49AE-87BE-B7A944CA8E8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82F64D-8F8A-447B-8A36-9462ADB45DE7}" type="pres">
      <dgm:prSet presAssocID="{C227FF92-9EBF-49AE-87BE-B7A944CA8E8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4C24D3-2B2A-4BEA-9314-599AF0A00418}" type="pres">
      <dgm:prSet presAssocID="{C227FF92-9EBF-49AE-87BE-B7A944CA8E8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8B97617-9F1A-4712-A8BD-D50B268C3987}" type="pres">
      <dgm:prSet presAssocID="{C227FF92-9EBF-49AE-87BE-B7A944CA8E8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054951E-1F0F-407C-BCDE-043C51669B5B}" type="presOf" srcId="{9E3ED58F-E391-4433-8EE5-45DF08FA1A94}" destId="{663D79DD-C137-4451-BC3D-2869A3B655F3}" srcOrd="0" destOrd="0" presId="urn:microsoft.com/office/officeart/2005/8/layout/vProcess5"/>
    <dgm:cxn modelId="{368F3777-3FD2-469B-876C-E62EB26814CD}" type="presOf" srcId="{C227FF92-9EBF-49AE-87BE-B7A944CA8E8A}" destId="{C09249CA-0DB7-4F26-B3B5-744A97C6D4D4}" srcOrd="0" destOrd="0" presId="urn:microsoft.com/office/officeart/2005/8/layout/vProcess5"/>
    <dgm:cxn modelId="{1025D6B9-0871-480F-857E-6647B6EF3869}" type="presOf" srcId="{39327144-D015-403A-B1CE-74F61F52B5EC}" destId="{7BF744B0-F254-42E0-8E2C-BF57A9C7A1A0}" srcOrd="0" destOrd="0" presId="urn:microsoft.com/office/officeart/2005/8/layout/vProcess5"/>
    <dgm:cxn modelId="{4C9124D1-0C6D-4134-A8BA-8CBA63A7AB27}" type="presOf" srcId="{7AEE2909-1E62-4FBD-8578-D4FD6D6CE72B}" destId="{E55DC9FF-7A20-40AB-B9E4-C883BDA96278}" srcOrd="1" destOrd="0" presId="urn:microsoft.com/office/officeart/2005/8/layout/vProcess5"/>
    <dgm:cxn modelId="{D61ED0EF-7CD7-4DE0-B58C-93AC9F45E33F}" type="presOf" srcId="{9C9C4463-F065-4FC6-BB86-A4CE9E9A44F6}" destId="{CC4CEF23-7C8B-4C2C-A46C-928EF416A8A3}" srcOrd="0" destOrd="0" presId="urn:microsoft.com/office/officeart/2005/8/layout/vProcess5"/>
    <dgm:cxn modelId="{913BFBE5-0309-4228-99F3-F664E0B610C4}" type="presOf" srcId="{7AD9C8EC-B613-4156-AE28-C302B349B6B4}" destId="{C5EF331C-95EE-4A9F-9CB6-CD841A358691}" srcOrd="0" destOrd="0" presId="urn:microsoft.com/office/officeart/2005/8/layout/vProcess5"/>
    <dgm:cxn modelId="{8DB76AA8-7A31-4171-98C1-4B12B14FAEB6}" type="presOf" srcId="{284DBE82-7EBC-4C88-97D1-C63596709BBF}" destId="{B382F64D-8F8A-447B-8A36-9462ADB45DE7}" srcOrd="1" destOrd="0" presId="urn:microsoft.com/office/officeart/2005/8/layout/vProcess5"/>
    <dgm:cxn modelId="{0B8417E1-B9D3-494B-AB39-F86DECF52DA8}" type="presOf" srcId="{7AEE2909-1E62-4FBD-8578-D4FD6D6CE72B}" destId="{9520FCA0-4856-4E8D-8A50-34B969EF1C78}" srcOrd="0" destOrd="0" presId="urn:microsoft.com/office/officeart/2005/8/layout/vProcess5"/>
    <dgm:cxn modelId="{4DDC5314-E0D2-4432-878C-51E35347051C}" type="presOf" srcId="{D825B726-2005-4232-B74E-EBE00217478E}" destId="{14E0F563-2DAB-431F-988B-D4092D0F15D1}" srcOrd="0" destOrd="0" presId="urn:microsoft.com/office/officeart/2005/8/layout/vProcess5"/>
    <dgm:cxn modelId="{ED6957BD-60C6-42C9-8887-6A20D94B111E}" srcId="{C227FF92-9EBF-49AE-87BE-B7A944CA8E8A}" destId="{7AEE2909-1E62-4FBD-8578-D4FD6D6CE72B}" srcOrd="0" destOrd="0" parTransId="{8421BD9B-C1FC-4CFC-895C-62345F115057}" sibTransId="{7AD9C8EC-B613-4156-AE28-C302B349B6B4}"/>
    <dgm:cxn modelId="{1D9D8EE6-0DC2-4D65-90C2-9D18D221232D}" type="presOf" srcId="{284DBE82-7EBC-4C88-97D1-C63596709BBF}" destId="{47CC54BA-8DA9-43F4-8A4A-927FE6E2C6BB}" srcOrd="0" destOrd="0" presId="urn:microsoft.com/office/officeart/2005/8/layout/vProcess5"/>
    <dgm:cxn modelId="{42BD8818-1B86-425C-A1F8-50AF5C2FD85C}" srcId="{C227FF92-9EBF-49AE-87BE-B7A944CA8E8A}" destId="{284DBE82-7EBC-4C88-97D1-C63596709BBF}" srcOrd="1" destOrd="0" parTransId="{3090BE83-8CA0-4B01-A54B-CFAF4186EE31}" sibTransId="{D825B726-2005-4232-B74E-EBE00217478E}"/>
    <dgm:cxn modelId="{071530F3-A7AF-48D4-84B7-A332050BADA7}" srcId="{C227FF92-9EBF-49AE-87BE-B7A944CA8E8A}" destId="{9E3ED58F-E391-4433-8EE5-45DF08FA1A94}" srcOrd="3" destOrd="0" parTransId="{1352F165-163F-4D06-809E-C7D4B643AC06}" sibTransId="{9C696467-C2DF-4200-BA26-4D93DC42F2CB}"/>
    <dgm:cxn modelId="{2914C2E7-F607-45A3-94BE-24EC6247792F}" type="presOf" srcId="{9E3ED58F-E391-4433-8EE5-45DF08FA1A94}" destId="{28B97617-9F1A-4712-A8BD-D50B268C3987}" srcOrd="1" destOrd="0" presId="urn:microsoft.com/office/officeart/2005/8/layout/vProcess5"/>
    <dgm:cxn modelId="{8D22798E-6762-4D46-AC78-45310CB7ABF9}" type="presOf" srcId="{39327144-D015-403A-B1CE-74F61F52B5EC}" destId="{0D4C24D3-2B2A-4BEA-9314-599AF0A00418}" srcOrd="1" destOrd="0" presId="urn:microsoft.com/office/officeart/2005/8/layout/vProcess5"/>
    <dgm:cxn modelId="{77CC7EAD-93CC-43A3-8A6F-EC22A4ACBEB1}" srcId="{C227FF92-9EBF-49AE-87BE-B7A944CA8E8A}" destId="{39327144-D015-403A-B1CE-74F61F52B5EC}" srcOrd="2" destOrd="0" parTransId="{7ADE0F3A-7CA7-4111-ADF3-CBCF30EAC78B}" sibTransId="{9C9C4463-F065-4FC6-BB86-A4CE9E9A44F6}"/>
    <dgm:cxn modelId="{9465C17B-EFCE-4888-85F2-8EE46B75211D}" type="presParOf" srcId="{C09249CA-0DB7-4F26-B3B5-744A97C6D4D4}" destId="{C2AC362C-6FA3-4205-A36C-FCA97C74891B}" srcOrd="0" destOrd="0" presId="urn:microsoft.com/office/officeart/2005/8/layout/vProcess5"/>
    <dgm:cxn modelId="{6818D745-DC0F-4E47-88A9-94781A65126E}" type="presParOf" srcId="{C09249CA-0DB7-4F26-B3B5-744A97C6D4D4}" destId="{9520FCA0-4856-4E8D-8A50-34B969EF1C78}" srcOrd="1" destOrd="0" presId="urn:microsoft.com/office/officeart/2005/8/layout/vProcess5"/>
    <dgm:cxn modelId="{9D1DC0C0-6950-40B4-8BFE-304238E61E99}" type="presParOf" srcId="{C09249CA-0DB7-4F26-B3B5-744A97C6D4D4}" destId="{47CC54BA-8DA9-43F4-8A4A-927FE6E2C6BB}" srcOrd="2" destOrd="0" presId="urn:microsoft.com/office/officeart/2005/8/layout/vProcess5"/>
    <dgm:cxn modelId="{716C655C-EB21-48BE-B860-A3FABDA09693}" type="presParOf" srcId="{C09249CA-0DB7-4F26-B3B5-744A97C6D4D4}" destId="{7BF744B0-F254-42E0-8E2C-BF57A9C7A1A0}" srcOrd="3" destOrd="0" presId="urn:microsoft.com/office/officeart/2005/8/layout/vProcess5"/>
    <dgm:cxn modelId="{07399377-2C8F-49BB-8BDD-CB61D99D2220}" type="presParOf" srcId="{C09249CA-0DB7-4F26-B3B5-744A97C6D4D4}" destId="{663D79DD-C137-4451-BC3D-2869A3B655F3}" srcOrd="4" destOrd="0" presId="urn:microsoft.com/office/officeart/2005/8/layout/vProcess5"/>
    <dgm:cxn modelId="{055CA8E0-C897-4195-A14A-707481A4F282}" type="presParOf" srcId="{C09249CA-0DB7-4F26-B3B5-744A97C6D4D4}" destId="{C5EF331C-95EE-4A9F-9CB6-CD841A358691}" srcOrd="5" destOrd="0" presId="urn:microsoft.com/office/officeart/2005/8/layout/vProcess5"/>
    <dgm:cxn modelId="{4092A4F3-943E-4AA6-B109-A4C6BFC2501B}" type="presParOf" srcId="{C09249CA-0DB7-4F26-B3B5-744A97C6D4D4}" destId="{14E0F563-2DAB-431F-988B-D4092D0F15D1}" srcOrd="6" destOrd="0" presId="urn:microsoft.com/office/officeart/2005/8/layout/vProcess5"/>
    <dgm:cxn modelId="{965C3CA2-2CC7-4B12-811F-8F56749856C7}" type="presParOf" srcId="{C09249CA-0DB7-4F26-B3B5-744A97C6D4D4}" destId="{CC4CEF23-7C8B-4C2C-A46C-928EF416A8A3}" srcOrd="7" destOrd="0" presId="urn:microsoft.com/office/officeart/2005/8/layout/vProcess5"/>
    <dgm:cxn modelId="{5089BE35-D9F6-413D-80EC-B89C5CC7DC5F}" type="presParOf" srcId="{C09249CA-0DB7-4F26-B3B5-744A97C6D4D4}" destId="{E55DC9FF-7A20-40AB-B9E4-C883BDA96278}" srcOrd="8" destOrd="0" presId="urn:microsoft.com/office/officeart/2005/8/layout/vProcess5"/>
    <dgm:cxn modelId="{BDCA814D-F853-4F9F-81C9-B9DF91A86DB1}" type="presParOf" srcId="{C09249CA-0DB7-4F26-B3B5-744A97C6D4D4}" destId="{B382F64D-8F8A-447B-8A36-9462ADB45DE7}" srcOrd="9" destOrd="0" presId="urn:microsoft.com/office/officeart/2005/8/layout/vProcess5"/>
    <dgm:cxn modelId="{A12F58CB-9FBA-4B3F-96E0-C2E0EB6BBF29}" type="presParOf" srcId="{C09249CA-0DB7-4F26-B3B5-744A97C6D4D4}" destId="{0D4C24D3-2B2A-4BEA-9314-599AF0A00418}" srcOrd="10" destOrd="0" presId="urn:microsoft.com/office/officeart/2005/8/layout/vProcess5"/>
    <dgm:cxn modelId="{C134479E-5088-4945-B8CD-10736FB092D5}" type="presParOf" srcId="{C09249CA-0DB7-4F26-B3B5-744A97C6D4D4}" destId="{28B97617-9F1A-4712-A8BD-D50B268C398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772009-8EC6-47F5-9121-724BFA29D04D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B70DCD2-8CE4-42BF-B3C6-0BAE86159969}">
      <dgm:prSet/>
      <dgm:spPr/>
      <dgm:t>
        <a:bodyPr/>
        <a:lstStyle/>
        <a:p>
          <a:r>
            <a:rPr lang="hr-HR" dirty="0"/>
            <a:t>Italska božanstva imala osobine grčkih bogova</a:t>
          </a:r>
          <a:endParaRPr lang="en-US" dirty="0"/>
        </a:p>
      </dgm:t>
    </dgm:pt>
    <dgm:pt modelId="{72271CD8-8C8B-4B1F-8617-D93711FC1137}" type="parTrans" cxnId="{0F83F490-515C-49B4-B1E0-3254320917B4}">
      <dgm:prSet/>
      <dgm:spPr/>
      <dgm:t>
        <a:bodyPr/>
        <a:lstStyle/>
        <a:p>
          <a:endParaRPr lang="en-US"/>
        </a:p>
      </dgm:t>
    </dgm:pt>
    <dgm:pt modelId="{DE5BCD38-EE62-41E2-9AC0-D847321F6B6A}" type="sibTrans" cxnId="{0F83F490-515C-49B4-B1E0-3254320917B4}">
      <dgm:prSet/>
      <dgm:spPr/>
      <dgm:t>
        <a:bodyPr/>
        <a:lstStyle/>
        <a:p>
          <a:endParaRPr lang="en-US"/>
        </a:p>
      </dgm:t>
    </dgm:pt>
    <dgm:pt modelId="{7CC48DD5-F120-40E0-97CE-8A0FA027A26A}">
      <dgm:prSet/>
      <dgm:spPr/>
      <dgm:t>
        <a:bodyPr/>
        <a:lstStyle/>
        <a:p>
          <a:r>
            <a:rPr lang="hr-HR" dirty="0"/>
            <a:t>Jupiter, vrhovni rimski bog neba</a:t>
          </a:r>
          <a:endParaRPr lang="en-US" dirty="0"/>
        </a:p>
      </dgm:t>
    </dgm:pt>
    <dgm:pt modelId="{2C8F0931-357A-4D6E-B8D8-3C0A7609C18E}" type="parTrans" cxnId="{9C800242-AA8E-48DD-A4C0-3A70D72B8533}">
      <dgm:prSet/>
      <dgm:spPr/>
      <dgm:t>
        <a:bodyPr/>
        <a:lstStyle/>
        <a:p>
          <a:endParaRPr lang="en-US"/>
        </a:p>
      </dgm:t>
    </dgm:pt>
    <dgm:pt modelId="{DBADA105-8ED0-43E1-AFAA-EFE42B292D89}" type="sibTrans" cxnId="{9C800242-AA8E-48DD-A4C0-3A70D72B8533}">
      <dgm:prSet/>
      <dgm:spPr/>
      <dgm:t>
        <a:bodyPr/>
        <a:lstStyle/>
        <a:p>
          <a:endParaRPr lang="en-US"/>
        </a:p>
      </dgm:t>
    </dgm:pt>
    <dgm:pt modelId="{91678564-6C48-4D4A-A094-523C668202E4}">
      <dgm:prSet/>
      <dgm:spPr/>
      <dgm:t>
        <a:bodyPr/>
        <a:lstStyle/>
        <a:p>
          <a:r>
            <a:rPr lang="hr-HR" dirty="0" err="1"/>
            <a:t>Junona</a:t>
          </a:r>
          <a:r>
            <a:rPr lang="hr-HR" dirty="0"/>
            <a:t>, zaštitnica žena i braka</a:t>
          </a:r>
          <a:endParaRPr lang="en-US" dirty="0"/>
        </a:p>
      </dgm:t>
    </dgm:pt>
    <dgm:pt modelId="{6148F1A7-DEB6-4163-82F9-2EB24149408D}" type="parTrans" cxnId="{08887F56-FBFC-4D71-96FE-4F7F2DAC7D50}">
      <dgm:prSet/>
      <dgm:spPr/>
      <dgm:t>
        <a:bodyPr/>
        <a:lstStyle/>
        <a:p>
          <a:endParaRPr lang="hr-HR"/>
        </a:p>
      </dgm:t>
    </dgm:pt>
    <dgm:pt modelId="{037DFEC8-5DD6-4DBB-B90F-2DA5046C74F4}" type="sibTrans" cxnId="{08887F56-FBFC-4D71-96FE-4F7F2DAC7D50}">
      <dgm:prSet/>
      <dgm:spPr/>
      <dgm:t>
        <a:bodyPr/>
        <a:lstStyle/>
        <a:p>
          <a:endParaRPr lang="en-US"/>
        </a:p>
        <a:p>
          <a:endParaRPr lang="hr-HR"/>
        </a:p>
      </dgm:t>
    </dgm:pt>
    <dgm:pt modelId="{E1E1B9B8-DFA8-4CC4-8A57-AFC878EEB2A6}">
      <dgm:prSet/>
      <dgm:spPr/>
      <dgm:t>
        <a:bodyPr/>
        <a:lstStyle/>
        <a:p>
          <a:r>
            <a:rPr lang="hr-HR" dirty="0"/>
            <a:t>Minerva, zaštitnica obrta i mudrosti</a:t>
          </a:r>
          <a:endParaRPr lang="en-US" dirty="0"/>
        </a:p>
      </dgm:t>
    </dgm:pt>
    <dgm:pt modelId="{F316B4D8-4D7D-4A83-861D-6AB715496CC5}" type="parTrans" cxnId="{0D9ADA27-9647-47B5-8B3B-0BBB819BB116}">
      <dgm:prSet/>
      <dgm:spPr/>
      <dgm:t>
        <a:bodyPr/>
        <a:lstStyle/>
        <a:p>
          <a:endParaRPr lang="hr-HR"/>
        </a:p>
      </dgm:t>
    </dgm:pt>
    <dgm:pt modelId="{F2A864A7-A138-4011-88FA-18B4FD78FE80}" type="sibTrans" cxnId="{0D9ADA27-9647-47B5-8B3B-0BBB819BB116}">
      <dgm:prSet/>
      <dgm:spPr/>
    </dgm:pt>
    <dgm:pt modelId="{A959A87B-5AB1-46A7-ACBD-39154434C3BA}">
      <dgm:prSet/>
      <dgm:spPr/>
      <dgm:t>
        <a:bodyPr/>
        <a:lstStyle/>
        <a:p>
          <a:r>
            <a:rPr lang="hr-HR" dirty="0" err="1"/>
            <a:t>Kapitolijsko</a:t>
          </a:r>
          <a:r>
            <a:rPr lang="hr-HR" dirty="0"/>
            <a:t> trojstvo: Jupiter, </a:t>
          </a:r>
          <a:r>
            <a:rPr lang="hr-HR" dirty="0" err="1"/>
            <a:t>Junona</a:t>
          </a:r>
          <a:r>
            <a:rPr lang="hr-HR" dirty="0"/>
            <a:t> i Minerva</a:t>
          </a:r>
          <a:endParaRPr lang="en-US" dirty="0"/>
        </a:p>
      </dgm:t>
    </dgm:pt>
    <dgm:pt modelId="{B00F15BA-B1E0-41B2-A154-19B395BB542C}" type="parTrans" cxnId="{7BEC7721-0B89-4727-99D1-219FB0303E22}">
      <dgm:prSet/>
      <dgm:spPr/>
      <dgm:t>
        <a:bodyPr/>
        <a:lstStyle/>
        <a:p>
          <a:endParaRPr lang="hr-HR"/>
        </a:p>
      </dgm:t>
    </dgm:pt>
    <dgm:pt modelId="{A7B1CD43-C71B-4AB0-BDFA-7B21569CCBF9}" type="sibTrans" cxnId="{7BEC7721-0B89-4727-99D1-219FB0303E22}">
      <dgm:prSet/>
      <dgm:spPr/>
      <dgm:t>
        <a:bodyPr/>
        <a:lstStyle/>
        <a:p>
          <a:endParaRPr lang="hr-HR"/>
        </a:p>
      </dgm:t>
    </dgm:pt>
    <dgm:pt modelId="{145462DA-0EA3-44B3-8A0A-A7457E466FD7}" type="pres">
      <dgm:prSet presAssocID="{A6772009-8EC6-47F5-9121-724BFA29D04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5A36A20-D4BC-4E48-BE13-BC50D383521A}" type="pres">
      <dgm:prSet presAssocID="{A6772009-8EC6-47F5-9121-724BFA29D04D}" presName="dummyMaxCanvas" presStyleCnt="0">
        <dgm:presLayoutVars/>
      </dgm:prSet>
      <dgm:spPr/>
    </dgm:pt>
    <dgm:pt modelId="{3BEF6D15-280E-452D-BCAC-ADF418ADBB94}" type="pres">
      <dgm:prSet presAssocID="{A6772009-8EC6-47F5-9121-724BFA29D04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7369B1-307B-47F5-919E-FE51BEE37A0A}" type="pres">
      <dgm:prSet presAssocID="{A6772009-8EC6-47F5-9121-724BFA29D04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97649E-ED69-408A-9150-B732BFF3386C}" type="pres">
      <dgm:prSet presAssocID="{A6772009-8EC6-47F5-9121-724BFA29D04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EDA3F7-7E65-45BF-AD19-1F521465CC15}" type="pres">
      <dgm:prSet presAssocID="{A6772009-8EC6-47F5-9121-724BFA29D04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F0B82B-2F4D-487B-9271-47678B488D99}" type="pres">
      <dgm:prSet presAssocID="{A6772009-8EC6-47F5-9121-724BFA29D04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F455A2-99F8-4F66-875C-4F2F9EAA66FB}" type="pres">
      <dgm:prSet presAssocID="{A6772009-8EC6-47F5-9121-724BFA29D04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72802E-E338-488A-A3FD-92BC9920E336}" type="pres">
      <dgm:prSet presAssocID="{A6772009-8EC6-47F5-9121-724BFA29D04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08DB9D-BC55-4E86-B239-B89D35DB2E88}" type="pres">
      <dgm:prSet presAssocID="{A6772009-8EC6-47F5-9121-724BFA29D04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89451C-C235-4808-AB29-47B0DA59877A}" type="pres">
      <dgm:prSet presAssocID="{A6772009-8EC6-47F5-9121-724BFA29D04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028829-0862-4F8D-850D-6FB89ABD6D17}" type="pres">
      <dgm:prSet presAssocID="{A6772009-8EC6-47F5-9121-724BFA29D04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64D459-56D7-44DD-A876-5307AFA6FB71}" type="pres">
      <dgm:prSet presAssocID="{A6772009-8EC6-47F5-9121-724BFA29D04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93A995-2BAA-46D5-9F00-D5988E157DF3}" type="pres">
      <dgm:prSet presAssocID="{A6772009-8EC6-47F5-9121-724BFA29D04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C4B6BB-D70A-4A62-A006-7B4FD044C0B7}" type="pres">
      <dgm:prSet presAssocID="{A6772009-8EC6-47F5-9121-724BFA29D04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48D57F-1F3D-4021-B6B2-0F6C7B564228}" type="pres">
      <dgm:prSet presAssocID="{A6772009-8EC6-47F5-9121-724BFA29D04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C800242-AA8E-48DD-A4C0-3A70D72B8533}" srcId="{A6772009-8EC6-47F5-9121-724BFA29D04D}" destId="{7CC48DD5-F120-40E0-97CE-8A0FA027A26A}" srcOrd="2" destOrd="0" parTransId="{2C8F0931-357A-4D6E-B8D8-3C0A7609C18E}" sibTransId="{DBADA105-8ED0-43E1-AFAA-EFE42B292D89}"/>
    <dgm:cxn modelId="{80982A61-2168-40B2-91D4-56B6DDDC9E97}" type="presOf" srcId="{A959A87B-5AB1-46A7-ACBD-39154434C3BA}" destId="{9A64D459-56D7-44DD-A876-5307AFA6FB71}" srcOrd="1" destOrd="0" presId="urn:microsoft.com/office/officeart/2005/8/layout/vProcess5"/>
    <dgm:cxn modelId="{DC350DCE-97B3-4D08-8C3F-8874B91CEDD7}" type="presOf" srcId="{DE5BCD38-EE62-41E2-9AC0-D847321F6B6A}" destId="{44F455A2-99F8-4F66-875C-4F2F9EAA66FB}" srcOrd="0" destOrd="0" presId="urn:microsoft.com/office/officeart/2005/8/layout/vProcess5"/>
    <dgm:cxn modelId="{0F83F490-515C-49B4-B1E0-3254320917B4}" srcId="{A6772009-8EC6-47F5-9121-724BFA29D04D}" destId="{FB70DCD2-8CE4-42BF-B3C6-0BAE86159969}" srcOrd="0" destOrd="0" parTransId="{72271CD8-8C8B-4B1F-8617-D93711FC1137}" sibTransId="{DE5BCD38-EE62-41E2-9AC0-D847321F6B6A}"/>
    <dgm:cxn modelId="{255E45C8-96DC-4565-A3AA-3D0D38C78A9A}" type="presOf" srcId="{A6772009-8EC6-47F5-9121-724BFA29D04D}" destId="{145462DA-0EA3-44B3-8A0A-A7457E466FD7}" srcOrd="0" destOrd="0" presId="urn:microsoft.com/office/officeart/2005/8/layout/vProcess5"/>
    <dgm:cxn modelId="{1CED5AB9-64EF-4A18-804A-174B680F5118}" type="presOf" srcId="{DBADA105-8ED0-43E1-AFAA-EFE42B292D89}" destId="{6D08DB9D-BC55-4E86-B239-B89D35DB2E88}" srcOrd="0" destOrd="0" presId="urn:microsoft.com/office/officeart/2005/8/layout/vProcess5"/>
    <dgm:cxn modelId="{7BEC7721-0B89-4727-99D1-219FB0303E22}" srcId="{A6772009-8EC6-47F5-9121-724BFA29D04D}" destId="{A959A87B-5AB1-46A7-ACBD-39154434C3BA}" srcOrd="1" destOrd="0" parTransId="{B00F15BA-B1E0-41B2-A154-19B395BB542C}" sibTransId="{A7B1CD43-C71B-4AB0-BDFA-7B21569CCBF9}"/>
    <dgm:cxn modelId="{D11C3309-4226-46A7-AC5C-FEDC659E1D83}" type="presOf" srcId="{7CC48DD5-F120-40E0-97CE-8A0FA027A26A}" destId="{D797649E-ED69-408A-9150-B732BFF3386C}" srcOrd="0" destOrd="0" presId="urn:microsoft.com/office/officeart/2005/8/layout/vProcess5"/>
    <dgm:cxn modelId="{588E0024-4DEC-49D0-8968-585AC0948D42}" type="presOf" srcId="{FB70DCD2-8CE4-42BF-B3C6-0BAE86159969}" destId="{20028829-0862-4F8D-850D-6FB89ABD6D17}" srcOrd="1" destOrd="0" presId="urn:microsoft.com/office/officeart/2005/8/layout/vProcess5"/>
    <dgm:cxn modelId="{AEC1C8FE-E12F-4FCD-9D83-47905708F56A}" type="presOf" srcId="{A7B1CD43-C71B-4AB0-BDFA-7B21569CCBF9}" destId="{0872802E-E338-488A-A3FD-92BC9920E336}" srcOrd="0" destOrd="0" presId="urn:microsoft.com/office/officeart/2005/8/layout/vProcess5"/>
    <dgm:cxn modelId="{858E766D-C8E5-49E2-9A50-D1B1C7746CAE}" type="presOf" srcId="{7CC48DD5-F120-40E0-97CE-8A0FA027A26A}" destId="{A993A995-2BAA-46D5-9F00-D5988E157DF3}" srcOrd="1" destOrd="0" presId="urn:microsoft.com/office/officeart/2005/8/layout/vProcess5"/>
    <dgm:cxn modelId="{BEF68D83-21A0-48BC-B596-C90E6613041E}" type="presOf" srcId="{E1E1B9B8-DFA8-4CC4-8A57-AFC878EEB2A6}" destId="{5848D57F-1F3D-4021-B6B2-0F6C7B564228}" srcOrd="1" destOrd="0" presId="urn:microsoft.com/office/officeart/2005/8/layout/vProcess5"/>
    <dgm:cxn modelId="{9CB96D04-6D37-4125-AE91-844F167AAB19}" type="presOf" srcId="{91678564-6C48-4D4A-A094-523C668202E4}" destId="{90C4B6BB-D70A-4A62-A006-7B4FD044C0B7}" srcOrd="1" destOrd="0" presId="urn:microsoft.com/office/officeart/2005/8/layout/vProcess5"/>
    <dgm:cxn modelId="{0D9ADA27-9647-47B5-8B3B-0BBB819BB116}" srcId="{A6772009-8EC6-47F5-9121-724BFA29D04D}" destId="{E1E1B9B8-DFA8-4CC4-8A57-AFC878EEB2A6}" srcOrd="4" destOrd="0" parTransId="{F316B4D8-4D7D-4A83-861D-6AB715496CC5}" sibTransId="{F2A864A7-A138-4011-88FA-18B4FD78FE80}"/>
    <dgm:cxn modelId="{05F3E9B3-9B65-46C4-BCA2-8EB19785A340}" type="presOf" srcId="{91678564-6C48-4D4A-A094-523C668202E4}" destId="{ECEDA3F7-7E65-45BF-AD19-1F521465CC15}" srcOrd="0" destOrd="0" presId="urn:microsoft.com/office/officeart/2005/8/layout/vProcess5"/>
    <dgm:cxn modelId="{D9C6462F-BAE4-4C65-A97D-D8D9FD2394B2}" type="presOf" srcId="{FB70DCD2-8CE4-42BF-B3C6-0BAE86159969}" destId="{3BEF6D15-280E-452D-BCAC-ADF418ADBB94}" srcOrd="0" destOrd="0" presId="urn:microsoft.com/office/officeart/2005/8/layout/vProcess5"/>
    <dgm:cxn modelId="{F5C7AA8C-A95E-4E68-8C11-EEDB0D6E93DB}" type="presOf" srcId="{037DFEC8-5DD6-4DBB-B90F-2DA5046C74F4}" destId="{DD89451C-C235-4808-AB29-47B0DA59877A}" srcOrd="0" destOrd="0" presId="urn:microsoft.com/office/officeart/2005/8/layout/vProcess5"/>
    <dgm:cxn modelId="{40435B0D-0258-493E-AE32-638BD6102F33}" type="presOf" srcId="{E1E1B9B8-DFA8-4CC4-8A57-AFC878EEB2A6}" destId="{21F0B82B-2F4D-487B-9271-47678B488D99}" srcOrd="0" destOrd="0" presId="urn:microsoft.com/office/officeart/2005/8/layout/vProcess5"/>
    <dgm:cxn modelId="{08887F56-FBFC-4D71-96FE-4F7F2DAC7D50}" srcId="{A6772009-8EC6-47F5-9121-724BFA29D04D}" destId="{91678564-6C48-4D4A-A094-523C668202E4}" srcOrd="3" destOrd="0" parTransId="{6148F1A7-DEB6-4163-82F9-2EB24149408D}" sibTransId="{037DFEC8-5DD6-4DBB-B90F-2DA5046C74F4}"/>
    <dgm:cxn modelId="{D880F5BF-D1A4-4193-89DA-23485ABD482A}" type="presOf" srcId="{A959A87B-5AB1-46A7-ACBD-39154434C3BA}" destId="{D37369B1-307B-47F5-919E-FE51BEE37A0A}" srcOrd="0" destOrd="0" presId="urn:microsoft.com/office/officeart/2005/8/layout/vProcess5"/>
    <dgm:cxn modelId="{9A6B1596-4FC6-42DF-838C-9220E940A94B}" type="presParOf" srcId="{145462DA-0EA3-44B3-8A0A-A7457E466FD7}" destId="{C5A36A20-D4BC-4E48-BE13-BC50D383521A}" srcOrd="0" destOrd="0" presId="urn:microsoft.com/office/officeart/2005/8/layout/vProcess5"/>
    <dgm:cxn modelId="{F08EBFD1-83A4-457F-A647-7A6CEA15E732}" type="presParOf" srcId="{145462DA-0EA3-44B3-8A0A-A7457E466FD7}" destId="{3BEF6D15-280E-452D-BCAC-ADF418ADBB94}" srcOrd="1" destOrd="0" presId="urn:microsoft.com/office/officeart/2005/8/layout/vProcess5"/>
    <dgm:cxn modelId="{BAE2BEB0-4966-41A9-A93F-4314266152DE}" type="presParOf" srcId="{145462DA-0EA3-44B3-8A0A-A7457E466FD7}" destId="{D37369B1-307B-47F5-919E-FE51BEE37A0A}" srcOrd="2" destOrd="0" presId="urn:microsoft.com/office/officeart/2005/8/layout/vProcess5"/>
    <dgm:cxn modelId="{4517A08B-A2A6-4C54-8093-B38350280056}" type="presParOf" srcId="{145462DA-0EA3-44B3-8A0A-A7457E466FD7}" destId="{D797649E-ED69-408A-9150-B732BFF3386C}" srcOrd="3" destOrd="0" presId="urn:microsoft.com/office/officeart/2005/8/layout/vProcess5"/>
    <dgm:cxn modelId="{AF067887-5FD7-4877-9C05-B8A4D51203E8}" type="presParOf" srcId="{145462DA-0EA3-44B3-8A0A-A7457E466FD7}" destId="{ECEDA3F7-7E65-45BF-AD19-1F521465CC15}" srcOrd="4" destOrd="0" presId="urn:microsoft.com/office/officeart/2005/8/layout/vProcess5"/>
    <dgm:cxn modelId="{DE670982-BC06-4FBF-A538-32699BA548B2}" type="presParOf" srcId="{145462DA-0EA3-44B3-8A0A-A7457E466FD7}" destId="{21F0B82B-2F4D-487B-9271-47678B488D99}" srcOrd="5" destOrd="0" presId="urn:microsoft.com/office/officeart/2005/8/layout/vProcess5"/>
    <dgm:cxn modelId="{FDD72772-D244-41F8-B055-F8DE03BC7ECB}" type="presParOf" srcId="{145462DA-0EA3-44B3-8A0A-A7457E466FD7}" destId="{44F455A2-99F8-4F66-875C-4F2F9EAA66FB}" srcOrd="6" destOrd="0" presId="urn:microsoft.com/office/officeart/2005/8/layout/vProcess5"/>
    <dgm:cxn modelId="{3B617DB9-691D-4DC2-840E-6C513772224A}" type="presParOf" srcId="{145462DA-0EA3-44B3-8A0A-A7457E466FD7}" destId="{0872802E-E338-488A-A3FD-92BC9920E336}" srcOrd="7" destOrd="0" presId="urn:microsoft.com/office/officeart/2005/8/layout/vProcess5"/>
    <dgm:cxn modelId="{30CDEB51-3956-4A5D-AF98-5C9F76EDAFE9}" type="presParOf" srcId="{145462DA-0EA3-44B3-8A0A-A7457E466FD7}" destId="{6D08DB9D-BC55-4E86-B239-B89D35DB2E88}" srcOrd="8" destOrd="0" presId="urn:microsoft.com/office/officeart/2005/8/layout/vProcess5"/>
    <dgm:cxn modelId="{00EF66A1-5543-462E-8C0D-B01B3084C0C0}" type="presParOf" srcId="{145462DA-0EA3-44B3-8A0A-A7457E466FD7}" destId="{DD89451C-C235-4808-AB29-47B0DA59877A}" srcOrd="9" destOrd="0" presId="urn:microsoft.com/office/officeart/2005/8/layout/vProcess5"/>
    <dgm:cxn modelId="{01FBCE9C-2E3F-4133-A513-960E200554A1}" type="presParOf" srcId="{145462DA-0EA3-44B3-8A0A-A7457E466FD7}" destId="{20028829-0862-4F8D-850D-6FB89ABD6D17}" srcOrd="10" destOrd="0" presId="urn:microsoft.com/office/officeart/2005/8/layout/vProcess5"/>
    <dgm:cxn modelId="{20D3A9BE-C08A-4432-8F9C-29D0991C19C4}" type="presParOf" srcId="{145462DA-0EA3-44B3-8A0A-A7457E466FD7}" destId="{9A64D459-56D7-44DD-A876-5307AFA6FB71}" srcOrd="11" destOrd="0" presId="urn:microsoft.com/office/officeart/2005/8/layout/vProcess5"/>
    <dgm:cxn modelId="{AD67C514-D435-4C34-9D3E-A6EB88CC6F9D}" type="presParOf" srcId="{145462DA-0EA3-44B3-8A0A-A7457E466FD7}" destId="{A993A995-2BAA-46D5-9F00-D5988E157DF3}" srcOrd="12" destOrd="0" presId="urn:microsoft.com/office/officeart/2005/8/layout/vProcess5"/>
    <dgm:cxn modelId="{15F16390-3029-468E-9918-B2783ECCFDB1}" type="presParOf" srcId="{145462DA-0EA3-44B3-8A0A-A7457E466FD7}" destId="{90C4B6BB-D70A-4A62-A006-7B4FD044C0B7}" srcOrd="13" destOrd="0" presId="urn:microsoft.com/office/officeart/2005/8/layout/vProcess5"/>
    <dgm:cxn modelId="{A83D80E8-E1A7-4AA2-B65A-C5416694BEB4}" type="presParOf" srcId="{145462DA-0EA3-44B3-8A0A-A7457E466FD7}" destId="{5848D57F-1F3D-4021-B6B2-0F6C7B56422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9F902A-2A97-4950-8990-0852280414F7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52F4D00-5483-4B06-A7A3-5372A8CDCCE4}">
      <dgm:prSet/>
      <dgm:spPr/>
      <dgm:t>
        <a:bodyPr/>
        <a:lstStyle/>
        <a:p>
          <a:r>
            <a:rPr lang="hr-HR"/>
            <a:t>Mars, rimski bog rata</a:t>
          </a:r>
          <a:endParaRPr lang="en-US"/>
        </a:p>
      </dgm:t>
    </dgm:pt>
    <dgm:pt modelId="{87E588E4-88EC-4FD0-91BE-7E9CFFE5FC8A}" type="parTrans" cxnId="{89CEE3EA-DD56-4EF6-92C6-4ACCD5613766}">
      <dgm:prSet/>
      <dgm:spPr/>
      <dgm:t>
        <a:bodyPr/>
        <a:lstStyle/>
        <a:p>
          <a:endParaRPr lang="en-US"/>
        </a:p>
      </dgm:t>
    </dgm:pt>
    <dgm:pt modelId="{3226C4E5-B73C-4A30-8383-54DD985BA935}" type="sibTrans" cxnId="{89CEE3EA-DD56-4EF6-92C6-4ACCD5613766}">
      <dgm:prSet/>
      <dgm:spPr/>
      <dgm:t>
        <a:bodyPr/>
        <a:lstStyle/>
        <a:p>
          <a:endParaRPr lang="en-US"/>
        </a:p>
      </dgm:t>
    </dgm:pt>
    <dgm:pt modelId="{BDBAFD88-CFF2-42CA-8201-948D03CE54F2}">
      <dgm:prSet/>
      <dgm:spPr/>
      <dgm:t>
        <a:bodyPr/>
        <a:lstStyle/>
        <a:p>
          <a:r>
            <a:rPr lang="hr-HR"/>
            <a:t>Neptun, bog mora</a:t>
          </a:r>
          <a:endParaRPr lang="en-US"/>
        </a:p>
      </dgm:t>
    </dgm:pt>
    <dgm:pt modelId="{EF2F853D-0663-44AF-AB48-81967E4CD0F0}" type="parTrans" cxnId="{BD72878D-3AD4-49A3-A0D1-9B5CA6C28C73}">
      <dgm:prSet/>
      <dgm:spPr/>
      <dgm:t>
        <a:bodyPr/>
        <a:lstStyle/>
        <a:p>
          <a:endParaRPr lang="en-US"/>
        </a:p>
      </dgm:t>
    </dgm:pt>
    <dgm:pt modelId="{0C2D1527-BDD2-4143-84EE-B34C14269570}" type="sibTrans" cxnId="{BD72878D-3AD4-49A3-A0D1-9B5CA6C28C73}">
      <dgm:prSet/>
      <dgm:spPr/>
      <dgm:t>
        <a:bodyPr/>
        <a:lstStyle/>
        <a:p>
          <a:endParaRPr lang="en-US"/>
        </a:p>
      </dgm:t>
    </dgm:pt>
    <dgm:pt modelId="{F5AD70EF-355A-4BCD-B40B-D6D6001BA0DE}">
      <dgm:prSet/>
      <dgm:spPr/>
      <dgm:t>
        <a:bodyPr/>
        <a:lstStyle/>
        <a:p>
          <a:r>
            <a:rPr lang="hr-HR"/>
            <a:t>Pluton, bog podzemlja</a:t>
          </a:r>
          <a:endParaRPr lang="en-US"/>
        </a:p>
      </dgm:t>
    </dgm:pt>
    <dgm:pt modelId="{5D8337C4-82DB-4698-AD8A-F3FFBD592394}" type="parTrans" cxnId="{7B0CF3AA-FB01-4448-B362-02735EFE4EC1}">
      <dgm:prSet/>
      <dgm:spPr/>
      <dgm:t>
        <a:bodyPr/>
        <a:lstStyle/>
        <a:p>
          <a:endParaRPr lang="en-US"/>
        </a:p>
      </dgm:t>
    </dgm:pt>
    <dgm:pt modelId="{90AB07BF-72F9-4D87-85FA-C2A0BFBC6DDC}" type="sibTrans" cxnId="{7B0CF3AA-FB01-4448-B362-02735EFE4EC1}">
      <dgm:prSet/>
      <dgm:spPr/>
      <dgm:t>
        <a:bodyPr/>
        <a:lstStyle/>
        <a:p>
          <a:endParaRPr lang="en-US"/>
        </a:p>
      </dgm:t>
    </dgm:pt>
    <dgm:pt modelId="{43C18FC1-D19B-4E77-8CA8-A117A0D66EDD}">
      <dgm:prSet/>
      <dgm:spPr/>
      <dgm:t>
        <a:bodyPr/>
        <a:lstStyle/>
        <a:p>
          <a:r>
            <a:rPr lang="hr-HR"/>
            <a:t>Venera, božica ljubavi i ljepote</a:t>
          </a:r>
          <a:endParaRPr lang="en-US"/>
        </a:p>
      </dgm:t>
    </dgm:pt>
    <dgm:pt modelId="{E05BC898-117C-4A3F-85EE-2E07D4CEA54C}" type="parTrans" cxnId="{D620B80B-52AB-4A55-A947-D2095FFED811}">
      <dgm:prSet/>
      <dgm:spPr/>
      <dgm:t>
        <a:bodyPr/>
        <a:lstStyle/>
        <a:p>
          <a:endParaRPr lang="en-US"/>
        </a:p>
      </dgm:t>
    </dgm:pt>
    <dgm:pt modelId="{2E7D9750-12E4-49C2-9F65-FABC3B4E08B8}" type="sibTrans" cxnId="{D620B80B-52AB-4A55-A947-D2095FFED811}">
      <dgm:prSet/>
      <dgm:spPr/>
      <dgm:t>
        <a:bodyPr/>
        <a:lstStyle/>
        <a:p>
          <a:endParaRPr lang="en-US"/>
        </a:p>
      </dgm:t>
    </dgm:pt>
    <dgm:pt modelId="{7CA0347C-DFE7-459B-97E9-BEB9C47B23DB}">
      <dgm:prSet/>
      <dgm:spPr/>
      <dgm:t>
        <a:bodyPr/>
        <a:lstStyle/>
        <a:p>
          <a:r>
            <a:rPr lang="hr-HR"/>
            <a:t>Vesta, božica vatre i kućnog ognjišta</a:t>
          </a:r>
          <a:endParaRPr lang="en-US"/>
        </a:p>
      </dgm:t>
    </dgm:pt>
    <dgm:pt modelId="{661CF14D-2644-41E1-9204-F0B5E817FD30}" type="parTrans" cxnId="{68642E3F-C488-4B57-8A3C-7DB2F4B3CB07}">
      <dgm:prSet/>
      <dgm:spPr/>
      <dgm:t>
        <a:bodyPr/>
        <a:lstStyle/>
        <a:p>
          <a:endParaRPr lang="en-US"/>
        </a:p>
      </dgm:t>
    </dgm:pt>
    <dgm:pt modelId="{9822150A-61CE-43A5-9B23-64F10ECE0255}" type="sibTrans" cxnId="{68642E3F-C488-4B57-8A3C-7DB2F4B3CB07}">
      <dgm:prSet/>
      <dgm:spPr/>
      <dgm:t>
        <a:bodyPr/>
        <a:lstStyle/>
        <a:p>
          <a:endParaRPr lang="en-US"/>
        </a:p>
      </dgm:t>
    </dgm:pt>
    <dgm:pt modelId="{911D0E9D-A900-471B-8239-98B860D531DF}" type="pres">
      <dgm:prSet presAssocID="{AC9F902A-2A97-4950-8990-0852280414F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47F445D-7DD2-46B1-85EB-486C4D7ADB91}" type="pres">
      <dgm:prSet presAssocID="{AC9F902A-2A97-4950-8990-0852280414F7}" presName="dummyMaxCanvas" presStyleCnt="0">
        <dgm:presLayoutVars/>
      </dgm:prSet>
      <dgm:spPr/>
    </dgm:pt>
    <dgm:pt modelId="{F9ACD233-15C6-4BA4-9943-2998D2CEA39C}" type="pres">
      <dgm:prSet presAssocID="{AC9F902A-2A97-4950-8990-0852280414F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A70D4F-E3E7-4F1C-939E-3080A7DD826F}" type="pres">
      <dgm:prSet presAssocID="{AC9F902A-2A97-4950-8990-0852280414F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D76E3D-CB3A-4F23-B304-B3BD9043DC13}" type="pres">
      <dgm:prSet presAssocID="{AC9F902A-2A97-4950-8990-0852280414F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A68063-BDF2-4AC6-83C3-0A56830DFE9C}" type="pres">
      <dgm:prSet presAssocID="{AC9F902A-2A97-4950-8990-0852280414F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237F18-3715-4BAE-BEF5-16C8B7E11B8B}" type="pres">
      <dgm:prSet presAssocID="{AC9F902A-2A97-4950-8990-0852280414F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E36F4B-6866-4782-B76E-1008FAB9E70D}" type="pres">
      <dgm:prSet presAssocID="{AC9F902A-2A97-4950-8990-0852280414F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252F76-9447-4878-8286-6555187637E2}" type="pres">
      <dgm:prSet presAssocID="{AC9F902A-2A97-4950-8990-0852280414F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98B911-975E-4423-9DE6-E97AF5A27BFB}" type="pres">
      <dgm:prSet presAssocID="{AC9F902A-2A97-4950-8990-0852280414F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1019C8-EA88-4BB0-9BC0-E13FAA1112EC}" type="pres">
      <dgm:prSet presAssocID="{AC9F902A-2A97-4950-8990-0852280414F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63D0DE-D9D5-4FD5-B53E-FF22DD93218A}" type="pres">
      <dgm:prSet presAssocID="{AC9F902A-2A97-4950-8990-0852280414F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759B9F-8621-42C3-BDDA-65F6D98322E1}" type="pres">
      <dgm:prSet presAssocID="{AC9F902A-2A97-4950-8990-0852280414F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7AF961-C9D4-403E-A16B-77CE558CFD1E}" type="pres">
      <dgm:prSet presAssocID="{AC9F902A-2A97-4950-8990-0852280414F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FE1DC6-D765-402D-9624-CFD861ACFC8F}" type="pres">
      <dgm:prSet presAssocID="{AC9F902A-2A97-4950-8990-0852280414F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716F90-E54F-4002-B94C-D379D4527386}" type="pres">
      <dgm:prSet presAssocID="{AC9F902A-2A97-4950-8990-0852280414F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D530E96-9E9D-4BE2-875F-6B2BEA640E0E}" type="presOf" srcId="{3226C4E5-B73C-4A30-8383-54DD985BA935}" destId="{51E36F4B-6866-4782-B76E-1008FAB9E70D}" srcOrd="0" destOrd="0" presId="urn:microsoft.com/office/officeart/2005/8/layout/vProcess5"/>
    <dgm:cxn modelId="{95E888F2-CC0B-47E7-9A1F-F3E6089CF433}" type="presOf" srcId="{90AB07BF-72F9-4D87-85FA-C2A0BFBC6DDC}" destId="{9698B911-975E-4423-9DE6-E97AF5A27BFB}" srcOrd="0" destOrd="0" presId="urn:microsoft.com/office/officeart/2005/8/layout/vProcess5"/>
    <dgm:cxn modelId="{FBC4E62B-7E7F-4E3D-864E-18D00E57396C}" type="presOf" srcId="{AC9F902A-2A97-4950-8990-0852280414F7}" destId="{911D0E9D-A900-471B-8239-98B860D531DF}" srcOrd="0" destOrd="0" presId="urn:microsoft.com/office/officeart/2005/8/layout/vProcess5"/>
    <dgm:cxn modelId="{4C5DD3D5-1C97-4DE1-82D4-FD2CE9D05744}" type="presOf" srcId="{0C2D1527-BDD2-4143-84EE-B34C14269570}" destId="{84252F76-9447-4878-8286-6555187637E2}" srcOrd="0" destOrd="0" presId="urn:microsoft.com/office/officeart/2005/8/layout/vProcess5"/>
    <dgm:cxn modelId="{BD72878D-3AD4-49A3-A0D1-9B5CA6C28C73}" srcId="{AC9F902A-2A97-4950-8990-0852280414F7}" destId="{BDBAFD88-CFF2-42CA-8201-948D03CE54F2}" srcOrd="1" destOrd="0" parTransId="{EF2F853D-0663-44AF-AB48-81967E4CD0F0}" sibTransId="{0C2D1527-BDD2-4143-84EE-B34C14269570}"/>
    <dgm:cxn modelId="{B2DAFB9B-A9F8-4A0E-A699-82DB69D12535}" type="presOf" srcId="{F5AD70EF-355A-4BCD-B40B-D6D6001BA0DE}" destId="{69D76E3D-CB3A-4F23-B304-B3BD9043DC13}" srcOrd="0" destOrd="0" presId="urn:microsoft.com/office/officeart/2005/8/layout/vProcess5"/>
    <dgm:cxn modelId="{68642E3F-C488-4B57-8A3C-7DB2F4B3CB07}" srcId="{AC9F902A-2A97-4950-8990-0852280414F7}" destId="{7CA0347C-DFE7-459B-97E9-BEB9C47B23DB}" srcOrd="4" destOrd="0" parTransId="{661CF14D-2644-41E1-9204-F0B5E817FD30}" sibTransId="{9822150A-61CE-43A5-9B23-64F10ECE0255}"/>
    <dgm:cxn modelId="{021164C1-8D30-484C-AE47-B4E31E38739B}" type="presOf" srcId="{43C18FC1-D19B-4E77-8CA8-A117A0D66EDD}" destId="{69A68063-BDF2-4AC6-83C3-0A56830DFE9C}" srcOrd="0" destOrd="0" presId="urn:microsoft.com/office/officeart/2005/8/layout/vProcess5"/>
    <dgm:cxn modelId="{08B715C7-5108-4875-ACD5-39F1C5703939}" type="presOf" srcId="{7CA0347C-DFE7-459B-97E9-BEB9C47B23DB}" destId="{1A237F18-3715-4BAE-BEF5-16C8B7E11B8B}" srcOrd="0" destOrd="0" presId="urn:microsoft.com/office/officeart/2005/8/layout/vProcess5"/>
    <dgm:cxn modelId="{9A530F5D-BF09-483E-8ADC-E42130638B6A}" type="presOf" srcId="{7CA0347C-DFE7-459B-97E9-BEB9C47B23DB}" destId="{7E716F90-E54F-4002-B94C-D379D4527386}" srcOrd="1" destOrd="0" presId="urn:microsoft.com/office/officeart/2005/8/layout/vProcess5"/>
    <dgm:cxn modelId="{865831C3-01F5-4512-A0F8-D0FD578C1E1B}" type="presOf" srcId="{BDBAFD88-CFF2-42CA-8201-948D03CE54F2}" destId="{CE759B9F-8621-42C3-BDDA-65F6D98322E1}" srcOrd="1" destOrd="0" presId="urn:microsoft.com/office/officeart/2005/8/layout/vProcess5"/>
    <dgm:cxn modelId="{ABD6CDCC-5C05-4B94-B717-B491BF5AB12D}" type="presOf" srcId="{F5AD70EF-355A-4BCD-B40B-D6D6001BA0DE}" destId="{DD7AF961-C9D4-403E-A16B-77CE558CFD1E}" srcOrd="1" destOrd="0" presId="urn:microsoft.com/office/officeart/2005/8/layout/vProcess5"/>
    <dgm:cxn modelId="{2CD48D02-1E87-4258-A9D6-5485672B28D1}" type="presOf" srcId="{852F4D00-5483-4B06-A7A3-5372A8CDCCE4}" destId="{0263D0DE-D9D5-4FD5-B53E-FF22DD93218A}" srcOrd="1" destOrd="0" presId="urn:microsoft.com/office/officeart/2005/8/layout/vProcess5"/>
    <dgm:cxn modelId="{7B0CF3AA-FB01-4448-B362-02735EFE4EC1}" srcId="{AC9F902A-2A97-4950-8990-0852280414F7}" destId="{F5AD70EF-355A-4BCD-B40B-D6D6001BA0DE}" srcOrd="2" destOrd="0" parTransId="{5D8337C4-82DB-4698-AD8A-F3FFBD592394}" sibTransId="{90AB07BF-72F9-4D87-85FA-C2A0BFBC6DDC}"/>
    <dgm:cxn modelId="{D620B80B-52AB-4A55-A947-D2095FFED811}" srcId="{AC9F902A-2A97-4950-8990-0852280414F7}" destId="{43C18FC1-D19B-4E77-8CA8-A117A0D66EDD}" srcOrd="3" destOrd="0" parTransId="{E05BC898-117C-4A3F-85EE-2E07D4CEA54C}" sibTransId="{2E7D9750-12E4-49C2-9F65-FABC3B4E08B8}"/>
    <dgm:cxn modelId="{24DBF9CA-B9C1-4F20-B7D9-1B15B40E4ECC}" type="presOf" srcId="{BDBAFD88-CFF2-42CA-8201-948D03CE54F2}" destId="{2AA70D4F-E3E7-4F1C-939E-3080A7DD826F}" srcOrd="0" destOrd="0" presId="urn:microsoft.com/office/officeart/2005/8/layout/vProcess5"/>
    <dgm:cxn modelId="{9A2388FF-9989-43C4-9728-6D0DE75B0E35}" type="presOf" srcId="{2E7D9750-12E4-49C2-9F65-FABC3B4E08B8}" destId="{F71019C8-EA88-4BB0-9BC0-E13FAA1112EC}" srcOrd="0" destOrd="0" presId="urn:microsoft.com/office/officeart/2005/8/layout/vProcess5"/>
    <dgm:cxn modelId="{875403BF-112A-4E87-A3A7-E013DDAD7E8B}" type="presOf" srcId="{43C18FC1-D19B-4E77-8CA8-A117A0D66EDD}" destId="{54FE1DC6-D765-402D-9624-CFD861ACFC8F}" srcOrd="1" destOrd="0" presId="urn:microsoft.com/office/officeart/2005/8/layout/vProcess5"/>
    <dgm:cxn modelId="{499C2F91-A379-45E7-B465-61C5C33F3A9C}" type="presOf" srcId="{852F4D00-5483-4B06-A7A3-5372A8CDCCE4}" destId="{F9ACD233-15C6-4BA4-9943-2998D2CEA39C}" srcOrd="0" destOrd="0" presId="urn:microsoft.com/office/officeart/2005/8/layout/vProcess5"/>
    <dgm:cxn modelId="{89CEE3EA-DD56-4EF6-92C6-4ACCD5613766}" srcId="{AC9F902A-2A97-4950-8990-0852280414F7}" destId="{852F4D00-5483-4B06-A7A3-5372A8CDCCE4}" srcOrd="0" destOrd="0" parTransId="{87E588E4-88EC-4FD0-91BE-7E9CFFE5FC8A}" sibTransId="{3226C4E5-B73C-4A30-8383-54DD985BA935}"/>
    <dgm:cxn modelId="{DA5B771D-C65B-43A7-95F0-73B526441462}" type="presParOf" srcId="{911D0E9D-A900-471B-8239-98B860D531DF}" destId="{D47F445D-7DD2-46B1-85EB-486C4D7ADB91}" srcOrd="0" destOrd="0" presId="urn:microsoft.com/office/officeart/2005/8/layout/vProcess5"/>
    <dgm:cxn modelId="{4A08D011-CCE4-4529-846C-6672AC3F377F}" type="presParOf" srcId="{911D0E9D-A900-471B-8239-98B860D531DF}" destId="{F9ACD233-15C6-4BA4-9943-2998D2CEA39C}" srcOrd="1" destOrd="0" presId="urn:microsoft.com/office/officeart/2005/8/layout/vProcess5"/>
    <dgm:cxn modelId="{B731661A-8F84-485B-A69A-B7D7CCAC6287}" type="presParOf" srcId="{911D0E9D-A900-471B-8239-98B860D531DF}" destId="{2AA70D4F-E3E7-4F1C-939E-3080A7DD826F}" srcOrd="2" destOrd="0" presId="urn:microsoft.com/office/officeart/2005/8/layout/vProcess5"/>
    <dgm:cxn modelId="{DDB51EF7-BF9D-43C4-9EF8-030B44A3A367}" type="presParOf" srcId="{911D0E9D-A900-471B-8239-98B860D531DF}" destId="{69D76E3D-CB3A-4F23-B304-B3BD9043DC13}" srcOrd="3" destOrd="0" presId="urn:microsoft.com/office/officeart/2005/8/layout/vProcess5"/>
    <dgm:cxn modelId="{C0E542D3-56D4-48F0-A868-929FCAC102E9}" type="presParOf" srcId="{911D0E9D-A900-471B-8239-98B860D531DF}" destId="{69A68063-BDF2-4AC6-83C3-0A56830DFE9C}" srcOrd="4" destOrd="0" presId="urn:microsoft.com/office/officeart/2005/8/layout/vProcess5"/>
    <dgm:cxn modelId="{EDD84F4E-D6AA-41C4-9F8C-63DB43E8C6E7}" type="presParOf" srcId="{911D0E9D-A900-471B-8239-98B860D531DF}" destId="{1A237F18-3715-4BAE-BEF5-16C8B7E11B8B}" srcOrd="5" destOrd="0" presId="urn:microsoft.com/office/officeart/2005/8/layout/vProcess5"/>
    <dgm:cxn modelId="{70804681-49E0-4AAB-BFA3-846B23536D37}" type="presParOf" srcId="{911D0E9D-A900-471B-8239-98B860D531DF}" destId="{51E36F4B-6866-4782-B76E-1008FAB9E70D}" srcOrd="6" destOrd="0" presId="urn:microsoft.com/office/officeart/2005/8/layout/vProcess5"/>
    <dgm:cxn modelId="{A05FBCCC-0509-424C-99AC-9C8574EFF9B9}" type="presParOf" srcId="{911D0E9D-A900-471B-8239-98B860D531DF}" destId="{84252F76-9447-4878-8286-6555187637E2}" srcOrd="7" destOrd="0" presId="urn:microsoft.com/office/officeart/2005/8/layout/vProcess5"/>
    <dgm:cxn modelId="{B410501A-F47F-495F-9B58-898E5188C412}" type="presParOf" srcId="{911D0E9D-A900-471B-8239-98B860D531DF}" destId="{9698B911-975E-4423-9DE6-E97AF5A27BFB}" srcOrd="8" destOrd="0" presId="urn:microsoft.com/office/officeart/2005/8/layout/vProcess5"/>
    <dgm:cxn modelId="{3FBAED0E-F620-425D-B449-022B7EB4D952}" type="presParOf" srcId="{911D0E9D-A900-471B-8239-98B860D531DF}" destId="{F71019C8-EA88-4BB0-9BC0-E13FAA1112EC}" srcOrd="9" destOrd="0" presId="urn:microsoft.com/office/officeart/2005/8/layout/vProcess5"/>
    <dgm:cxn modelId="{4BE4ED10-6DC8-462A-AFC5-F10EC62B6B8F}" type="presParOf" srcId="{911D0E9D-A900-471B-8239-98B860D531DF}" destId="{0263D0DE-D9D5-4FD5-B53E-FF22DD93218A}" srcOrd="10" destOrd="0" presId="urn:microsoft.com/office/officeart/2005/8/layout/vProcess5"/>
    <dgm:cxn modelId="{1F91CD2C-11CA-4FA2-812D-C3C8A136AE78}" type="presParOf" srcId="{911D0E9D-A900-471B-8239-98B860D531DF}" destId="{CE759B9F-8621-42C3-BDDA-65F6D98322E1}" srcOrd="11" destOrd="0" presId="urn:microsoft.com/office/officeart/2005/8/layout/vProcess5"/>
    <dgm:cxn modelId="{38E5204C-336E-4501-89DB-F88EA007A084}" type="presParOf" srcId="{911D0E9D-A900-471B-8239-98B860D531DF}" destId="{DD7AF961-C9D4-403E-A16B-77CE558CFD1E}" srcOrd="12" destOrd="0" presId="urn:microsoft.com/office/officeart/2005/8/layout/vProcess5"/>
    <dgm:cxn modelId="{4CC6332E-7CA4-461A-9A90-8231D15BA8C0}" type="presParOf" srcId="{911D0E9D-A900-471B-8239-98B860D531DF}" destId="{54FE1DC6-D765-402D-9624-CFD861ACFC8F}" srcOrd="13" destOrd="0" presId="urn:microsoft.com/office/officeart/2005/8/layout/vProcess5"/>
    <dgm:cxn modelId="{1E13FC1B-B02D-4051-A1CD-8AC977FAEA5F}" type="presParOf" srcId="{911D0E9D-A900-471B-8239-98B860D531DF}" destId="{7E716F90-E54F-4002-B94C-D379D452738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1B15E0-D38B-4F8B-8F22-5ABBADCDF271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1ED1662-EB43-4F8C-AC05-33F5BE4A1689}">
      <dgm:prSet/>
      <dgm:spPr/>
      <dgm:t>
        <a:bodyPr/>
        <a:lstStyle/>
        <a:p>
          <a:r>
            <a:rPr lang="hr-HR" dirty="0"/>
            <a:t>Gradnja hramova i posveta bogovima</a:t>
          </a:r>
          <a:endParaRPr lang="en-US" dirty="0"/>
        </a:p>
      </dgm:t>
    </dgm:pt>
    <dgm:pt modelId="{0499333E-22B7-424A-9EF0-6E96F06AABA0}" type="parTrans" cxnId="{392F7EA0-1570-4CFF-8941-193608E243CF}">
      <dgm:prSet/>
      <dgm:spPr/>
      <dgm:t>
        <a:bodyPr/>
        <a:lstStyle/>
        <a:p>
          <a:endParaRPr lang="en-US"/>
        </a:p>
      </dgm:t>
    </dgm:pt>
    <dgm:pt modelId="{C1756800-B452-4748-A5BB-2284FC55D60B}" type="sibTrans" cxnId="{392F7EA0-1570-4CFF-8941-193608E243CF}">
      <dgm:prSet/>
      <dgm:spPr/>
      <dgm:t>
        <a:bodyPr/>
        <a:lstStyle/>
        <a:p>
          <a:endParaRPr lang="en-US"/>
        </a:p>
      </dgm:t>
    </dgm:pt>
    <dgm:pt modelId="{20014A5E-8D29-4D4E-88C2-A1BDF847A0BE}">
      <dgm:prSet/>
      <dgm:spPr/>
      <dgm:t>
        <a:bodyPr/>
        <a:lstStyle/>
        <a:p>
          <a:r>
            <a:rPr lang="hr-HR"/>
            <a:t>Pravokutne zgrade građene na visokom podnožju</a:t>
          </a:r>
          <a:endParaRPr lang="en-US"/>
        </a:p>
      </dgm:t>
    </dgm:pt>
    <dgm:pt modelId="{E6F407DC-D587-405A-8029-C37771806B19}" type="parTrans" cxnId="{E5C9175A-B9AE-466E-93A1-2D84C62E1E05}">
      <dgm:prSet/>
      <dgm:spPr/>
      <dgm:t>
        <a:bodyPr/>
        <a:lstStyle/>
        <a:p>
          <a:endParaRPr lang="en-US"/>
        </a:p>
      </dgm:t>
    </dgm:pt>
    <dgm:pt modelId="{BE41BCB3-BFDA-40F3-BA59-4238B87A4B4A}" type="sibTrans" cxnId="{E5C9175A-B9AE-466E-93A1-2D84C62E1E05}">
      <dgm:prSet/>
      <dgm:spPr/>
      <dgm:t>
        <a:bodyPr/>
        <a:lstStyle/>
        <a:p>
          <a:endParaRPr lang="en-US"/>
        </a:p>
      </dgm:t>
    </dgm:pt>
    <dgm:pt modelId="{DD2B1132-6D1D-49C6-86D3-0313F9C83943}">
      <dgm:prSet/>
      <dgm:spPr/>
      <dgm:t>
        <a:bodyPr/>
        <a:lstStyle/>
        <a:p>
          <a:r>
            <a:rPr lang="hr-HR"/>
            <a:t>Stube i visoki stupovi na ulazu u hram</a:t>
          </a:r>
          <a:endParaRPr lang="en-US"/>
        </a:p>
      </dgm:t>
    </dgm:pt>
    <dgm:pt modelId="{E6A08ABC-EF34-4769-AC1D-7BF77745AD26}" type="parTrans" cxnId="{8E7269B2-555B-4DF3-B770-8AD428DB86E9}">
      <dgm:prSet/>
      <dgm:spPr/>
      <dgm:t>
        <a:bodyPr/>
        <a:lstStyle/>
        <a:p>
          <a:endParaRPr lang="en-US"/>
        </a:p>
      </dgm:t>
    </dgm:pt>
    <dgm:pt modelId="{E7ED016A-81A2-458F-B353-2E7887057497}" type="sibTrans" cxnId="{8E7269B2-555B-4DF3-B770-8AD428DB86E9}">
      <dgm:prSet/>
      <dgm:spPr/>
      <dgm:t>
        <a:bodyPr/>
        <a:lstStyle/>
        <a:p>
          <a:endParaRPr lang="en-US"/>
        </a:p>
      </dgm:t>
    </dgm:pt>
    <dgm:pt modelId="{0E15C07A-6273-4C19-8E2D-5FF3F29C96BC}" type="pres">
      <dgm:prSet presAssocID="{B31B15E0-D38B-4F8B-8F22-5ABBADCDF27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8C4DD4D-74BA-43CD-931C-18BEBE006D0A}" type="pres">
      <dgm:prSet presAssocID="{B31B15E0-D38B-4F8B-8F22-5ABBADCDF271}" presName="dummyMaxCanvas" presStyleCnt="0">
        <dgm:presLayoutVars/>
      </dgm:prSet>
      <dgm:spPr/>
    </dgm:pt>
    <dgm:pt modelId="{03EE150C-7315-4518-941F-D0B72F6DBADA}" type="pres">
      <dgm:prSet presAssocID="{B31B15E0-D38B-4F8B-8F22-5ABBADCDF27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77BC19-4CF8-4410-A089-DD118BF1EFF4}" type="pres">
      <dgm:prSet presAssocID="{B31B15E0-D38B-4F8B-8F22-5ABBADCDF27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F7A273-67B3-4F67-912A-27CE6F654C32}" type="pres">
      <dgm:prSet presAssocID="{B31B15E0-D38B-4F8B-8F22-5ABBADCDF27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1DADA4-F743-44E3-B660-71F880999AB1}" type="pres">
      <dgm:prSet presAssocID="{B31B15E0-D38B-4F8B-8F22-5ABBADCDF27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F63CE2-1F7B-4AEE-93DC-40980501B46E}" type="pres">
      <dgm:prSet presAssocID="{B31B15E0-D38B-4F8B-8F22-5ABBADCDF27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2223BD-73BC-4B16-965D-8E3FE3090284}" type="pres">
      <dgm:prSet presAssocID="{B31B15E0-D38B-4F8B-8F22-5ABBADCDF27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3032E9-4703-4640-BADB-8E5246E5744C}" type="pres">
      <dgm:prSet presAssocID="{B31B15E0-D38B-4F8B-8F22-5ABBADCDF27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45269AC-BDA6-4E9A-A7AA-363401978C5D}" type="pres">
      <dgm:prSet presAssocID="{B31B15E0-D38B-4F8B-8F22-5ABBADCDF27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B9BD24C-2212-451D-9A62-B42F319019C7}" type="presOf" srcId="{81ED1662-EB43-4F8C-AC05-33F5BE4A1689}" destId="{9D2223BD-73BC-4B16-965D-8E3FE3090284}" srcOrd="1" destOrd="0" presId="urn:microsoft.com/office/officeart/2005/8/layout/vProcess5"/>
    <dgm:cxn modelId="{18E09BFE-C970-4B64-803E-C3F596186F49}" type="presOf" srcId="{81ED1662-EB43-4F8C-AC05-33F5BE4A1689}" destId="{03EE150C-7315-4518-941F-D0B72F6DBADA}" srcOrd="0" destOrd="0" presId="urn:microsoft.com/office/officeart/2005/8/layout/vProcess5"/>
    <dgm:cxn modelId="{E5C9175A-B9AE-466E-93A1-2D84C62E1E05}" srcId="{B31B15E0-D38B-4F8B-8F22-5ABBADCDF271}" destId="{20014A5E-8D29-4D4E-88C2-A1BDF847A0BE}" srcOrd="1" destOrd="0" parTransId="{E6F407DC-D587-405A-8029-C37771806B19}" sibTransId="{BE41BCB3-BFDA-40F3-BA59-4238B87A4B4A}"/>
    <dgm:cxn modelId="{76B15DDA-046E-476A-B531-4EE453746B1D}" type="presOf" srcId="{C1756800-B452-4748-A5BB-2284FC55D60B}" destId="{EC1DADA4-F743-44E3-B660-71F880999AB1}" srcOrd="0" destOrd="0" presId="urn:microsoft.com/office/officeart/2005/8/layout/vProcess5"/>
    <dgm:cxn modelId="{4DCCCB9A-43D2-4B80-BD04-AD91477BCE42}" type="presOf" srcId="{20014A5E-8D29-4D4E-88C2-A1BDF847A0BE}" destId="{103032E9-4703-4640-BADB-8E5246E5744C}" srcOrd="1" destOrd="0" presId="urn:microsoft.com/office/officeart/2005/8/layout/vProcess5"/>
    <dgm:cxn modelId="{160FA3F3-8594-4B01-AC18-7958A6DE00E1}" type="presOf" srcId="{DD2B1132-6D1D-49C6-86D3-0313F9C83943}" destId="{ACF7A273-67B3-4F67-912A-27CE6F654C32}" srcOrd="0" destOrd="0" presId="urn:microsoft.com/office/officeart/2005/8/layout/vProcess5"/>
    <dgm:cxn modelId="{ECC5EB9E-CEEF-4303-86FC-91A411706A2D}" type="presOf" srcId="{20014A5E-8D29-4D4E-88C2-A1BDF847A0BE}" destId="{B177BC19-4CF8-4410-A089-DD118BF1EFF4}" srcOrd="0" destOrd="0" presId="urn:microsoft.com/office/officeart/2005/8/layout/vProcess5"/>
    <dgm:cxn modelId="{A8403454-D8E0-46E4-A546-5DAE8D700FAE}" type="presOf" srcId="{BE41BCB3-BFDA-40F3-BA59-4238B87A4B4A}" destId="{BBF63CE2-1F7B-4AEE-93DC-40980501B46E}" srcOrd="0" destOrd="0" presId="urn:microsoft.com/office/officeart/2005/8/layout/vProcess5"/>
    <dgm:cxn modelId="{392F7EA0-1570-4CFF-8941-193608E243CF}" srcId="{B31B15E0-D38B-4F8B-8F22-5ABBADCDF271}" destId="{81ED1662-EB43-4F8C-AC05-33F5BE4A1689}" srcOrd="0" destOrd="0" parTransId="{0499333E-22B7-424A-9EF0-6E96F06AABA0}" sibTransId="{C1756800-B452-4748-A5BB-2284FC55D60B}"/>
    <dgm:cxn modelId="{8E7269B2-555B-4DF3-B770-8AD428DB86E9}" srcId="{B31B15E0-D38B-4F8B-8F22-5ABBADCDF271}" destId="{DD2B1132-6D1D-49C6-86D3-0313F9C83943}" srcOrd="2" destOrd="0" parTransId="{E6A08ABC-EF34-4769-AC1D-7BF77745AD26}" sibTransId="{E7ED016A-81A2-458F-B353-2E7887057497}"/>
    <dgm:cxn modelId="{19654194-A0FC-44DE-9C0E-5394891D7741}" type="presOf" srcId="{B31B15E0-D38B-4F8B-8F22-5ABBADCDF271}" destId="{0E15C07A-6273-4C19-8E2D-5FF3F29C96BC}" srcOrd="0" destOrd="0" presId="urn:microsoft.com/office/officeart/2005/8/layout/vProcess5"/>
    <dgm:cxn modelId="{4323DE97-32B7-4E85-8331-5F939DD48CFA}" type="presOf" srcId="{DD2B1132-6D1D-49C6-86D3-0313F9C83943}" destId="{F45269AC-BDA6-4E9A-A7AA-363401978C5D}" srcOrd="1" destOrd="0" presId="urn:microsoft.com/office/officeart/2005/8/layout/vProcess5"/>
    <dgm:cxn modelId="{F584B88A-A653-4299-BC7F-200A454B1313}" type="presParOf" srcId="{0E15C07A-6273-4C19-8E2D-5FF3F29C96BC}" destId="{78C4DD4D-74BA-43CD-931C-18BEBE006D0A}" srcOrd="0" destOrd="0" presId="urn:microsoft.com/office/officeart/2005/8/layout/vProcess5"/>
    <dgm:cxn modelId="{798338E1-E70B-40C6-8F50-7899A0AEF7F4}" type="presParOf" srcId="{0E15C07A-6273-4C19-8E2D-5FF3F29C96BC}" destId="{03EE150C-7315-4518-941F-D0B72F6DBADA}" srcOrd="1" destOrd="0" presId="urn:microsoft.com/office/officeart/2005/8/layout/vProcess5"/>
    <dgm:cxn modelId="{BDE4F952-57A3-493D-80DE-340F3159BA6F}" type="presParOf" srcId="{0E15C07A-6273-4C19-8E2D-5FF3F29C96BC}" destId="{B177BC19-4CF8-4410-A089-DD118BF1EFF4}" srcOrd="2" destOrd="0" presId="urn:microsoft.com/office/officeart/2005/8/layout/vProcess5"/>
    <dgm:cxn modelId="{AE82B8E9-8340-42E7-AA2F-EF8677222828}" type="presParOf" srcId="{0E15C07A-6273-4C19-8E2D-5FF3F29C96BC}" destId="{ACF7A273-67B3-4F67-912A-27CE6F654C32}" srcOrd="3" destOrd="0" presId="urn:microsoft.com/office/officeart/2005/8/layout/vProcess5"/>
    <dgm:cxn modelId="{A0D608A1-2B85-4D67-A962-F17ABC6068A8}" type="presParOf" srcId="{0E15C07A-6273-4C19-8E2D-5FF3F29C96BC}" destId="{EC1DADA4-F743-44E3-B660-71F880999AB1}" srcOrd="4" destOrd="0" presId="urn:microsoft.com/office/officeart/2005/8/layout/vProcess5"/>
    <dgm:cxn modelId="{2CF63B2C-A610-4120-B08B-A2991A030D3E}" type="presParOf" srcId="{0E15C07A-6273-4C19-8E2D-5FF3F29C96BC}" destId="{BBF63CE2-1F7B-4AEE-93DC-40980501B46E}" srcOrd="5" destOrd="0" presId="urn:microsoft.com/office/officeart/2005/8/layout/vProcess5"/>
    <dgm:cxn modelId="{2D8DFBB4-A16B-4E7E-958F-2230A34D2760}" type="presParOf" srcId="{0E15C07A-6273-4C19-8E2D-5FF3F29C96BC}" destId="{9D2223BD-73BC-4B16-965D-8E3FE3090284}" srcOrd="6" destOrd="0" presId="urn:microsoft.com/office/officeart/2005/8/layout/vProcess5"/>
    <dgm:cxn modelId="{B4B43F27-5926-4B0A-AB08-143B77E32BBE}" type="presParOf" srcId="{0E15C07A-6273-4C19-8E2D-5FF3F29C96BC}" destId="{103032E9-4703-4640-BADB-8E5246E5744C}" srcOrd="7" destOrd="0" presId="urn:microsoft.com/office/officeart/2005/8/layout/vProcess5"/>
    <dgm:cxn modelId="{11D86764-013D-4C9B-A51F-D92B7B834653}" type="presParOf" srcId="{0E15C07A-6273-4C19-8E2D-5FF3F29C96BC}" destId="{F45269AC-BDA6-4E9A-A7AA-363401978C5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646090-86E4-4F62-80F1-552F9605FA37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5B19536-7583-4CBD-9677-B23205C49761}">
      <dgm:prSet/>
      <dgm:spPr/>
      <dgm:t>
        <a:bodyPr/>
        <a:lstStyle/>
        <a:p>
          <a:r>
            <a:rPr lang="hr-HR"/>
            <a:t>Štovanje Cezarova kulta</a:t>
          </a:r>
          <a:endParaRPr lang="en-US"/>
        </a:p>
      </dgm:t>
    </dgm:pt>
    <dgm:pt modelId="{6CF1C62E-F85E-4B82-9F1F-6BFEF0DDCD5C}" type="parTrans" cxnId="{505716FE-BB6F-464A-BBD6-5F96C3647269}">
      <dgm:prSet/>
      <dgm:spPr/>
      <dgm:t>
        <a:bodyPr/>
        <a:lstStyle/>
        <a:p>
          <a:endParaRPr lang="en-US"/>
        </a:p>
      </dgm:t>
    </dgm:pt>
    <dgm:pt modelId="{391C6464-9DDC-4618-829D-ED19A4540A37}" type="sibTrans" cxnId="{505716FE-BB6F-464A-BBD6-5F96C3647269}">
      <dgm:prSet/>
      <dgm:spPr/>
      <dgm:t>
        <a:bodyPr/>
        <a:lstStyle/>
        <a:p>
          <a:endParaRPr lang="en-US"/>
        </a:p>
      </dgm:t>
    </dgm:pt>
    <dgm:pt modelId="{101E9B0C-AF23-43B7-8F93-D29FDB2AB8DB}">
      <dgm:prSet/>
      <dgm:spPr/>
      <dgm:t>
        <a:bodyPr/>
        <a:lstStyle/>
        <a:p>
          <a:r>
            <a:rPr lang="hr-HR"/>
            <a:t>Klesanje kipova i postavljanje u hramove</a:t>
          </a:r>
          <a:endParaRPr lang="en-US"/>
        </a:p>
      </dgm:t>
    </dgm:pt>
    <dgm:pt modelId="{80DCA7DA-3AA3-4A86-B61D-C86E03B17BA3}" type="parTrans" cxnId="{AC0A3BEB-E5F8-4DF9-A077-1005F4461CD7}">
      <dgm:prSet/>
      <dgm:spPr/>
      <dgm:t>
        <a:bodyPr/>
        <a:lstStyle/>
        <a:p>
          <a:endParaRPr lang="en-US"/>
        </a:p>
      </dgm:t>
    </dgm:pt>
    <dgm:pt modelId="{0D40F5A4-D7C3-410C-B29D-DC797E1843D3}" type="sibTrans" cxnId="{AC0A3BEB-E5F8-4DF9-A077-1005F4461CD7}">
      <dgm:prSet/>
      <dgm:spPr/>
      <dgm:t>
        <a:bodyPr/>
        <a:lstStyle/>
        <a:p>
          <a:endParaRPr lang="en-US"/>
        </a:p>
      </dgm:t>
    </dgm:pt>
    <dgm:pt modelId="{A1BE6B7A-1BC8-40D3-85ED-7B3808A1001A}">
      <dgm:prSet/>
      <dgm:spPr/>
      <dgm:t>
        <a:bodyPr/>
        <a:lstStyle/>
        <a:p>
          <a:r>
            <a:rPr lang="hr-HR"/>
            <a:t>Kovanje novca s likom</a:t>
          </a:r>
          <a:endParaRPr lang="en-US"/>
        </a:p>
      </dgm:t>
    </dgm:pt>
    <dgm:pt modelId="{7AEFF415-E701-4690-9C51-1B59C039ABCA}" type="parTrans" cxnId="{52B3F16E-F078-470C-A2CB-2B01BD2F6694}">
      <dgm:prSet/>
      <dgm:spPr/>
      <dgm:t>
        <a:bodyPr/>
        <a:lstStyle/>
        <a:p>
          <a:endParaRPr lang="en-US"/>
        </a:p>
      </dgm:t>
    </dgm:pt>
    <dgm:pt modelId="{EE65614B-6488-4549-8D63-5A92889B1FED}" type="sibTrans" cxnId="{52B3F16E-F078-470C-A2CB-2B01BD2F6694}">
      <dgm:prSet/>
      <dgm:spPr/>
      <dgm:t>
        <a:bodyPr/>
        <a:lstStyle/>
        <a:p>
          <a:endParaRPr lang="en-US"/>
        </a:p>
      </dgm:t>
    </dgm:pt>
    <dgm:pt modelId="{FB7D9849-9780-454F-8117-26C19B2D133D}">
      <dgm:prSet/>
      <dgm:spPr/>
      <dgm:t>
        <a:bodyPr/>
        <a:lstStyle/>
        <a:p>
          <a:r>
            <a:rPr lang="hr-HR"/>
            <a:t>Organiziranje sportskih igara u njegovu čast</a:t>
          </a:r>
          <a:endParaRPr lang="en-US"/>
        </a:p>
      </dgm:t>
    </dgm:pt>
    <dgm:pt modelId="{E2AE2A28-02EC-4680-93C2-90986E6DA4F1}" type="parTrans" cxnId="{D8C4143F-EEDF-429A-B701-6C90F91C49B1}">
      <dgm:prSet/>
      <dgm:spPr/>
      <dgm:t>
        <a:bodyPr/>
        <a:lstStyle/>
        <a:p>
          <a:endParaRPr lang="en-US"/>
        </a:p>
      </dgm:t>
    </dgm:pt>
    <dgm:pt modelId="{94A5AC55-72AF-4A09-B477-F37A576A62C9}" type="sibTrans" cxnId="{D8C4143F-EEDF-429A-B701-6C90F91C49B1}">
      <dgm:prSet/>
      <dgm:spPr/>
      <dgm:t>
        <a:bodyPr/>
        <a:lstStyle/>
        <a:p>
          <a:endParaRPr lang="en-US"/>
        </a:p>
      </dgm:t>
    </dgm:pt>
    <dgm:pt modelId="{37C44C00-1BCE-45CF-B4AE-A34F169A0F50}" type="pres">
      <dgm:prSet presAssocID="{10646090-86E4-4F62-80F1-552F9605FA3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3AB3724-0404-4A7A-A361-21CBA03787EC}" type="pres">
      <dgm:prSet presAssocID="{10646090-86E4-4F62-80F1-552F9605FA37}" presName="dummyMaxCanvas" presStyleCnt="0">
        <dgm:presLayoutVars/>
      </dgm:prSet>
      <dgm:spPr/>
    </dgm:pt>
    <dgm:pt modelId="{27D61AE2-FDB2-49D8-87BB-EEE7659F0901}" type="pres">
      <dgm:prSet presAssocID="{10646090-86E4-4F62-80F1-552F9605FA3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172104-43DC-4239-8863-22BF25160DBB}" type="pres">
      <dgm:prSet presAssocID="{10646090-86E4-4F62-80F1-552F9605FA3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132822-01D8-4F6A-AA42-92408C09C783}" type="pres">
      <dgm:prSet presAssocID="{10646090-86E4-4F62-80F1-552F9605FA3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D59A78-38DC-49B0-B32F-C314BC0CE259}" type="pres">
      <dgm:prSet presAssocID="{10646090-86E4-4F62-80F1-552F9605FA3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E54002-AB0D-4BAD-BE47-6120EA7AE83D}" type="pres">
      <dgm:prSet presAssocID="{10646090-86E4-4F62-80F1-552F9605FA3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0DCB383-D3E4-48A3-BBB8-2D15D3D665D3}" type="pres">
      <dgm:prSet presAssocID="{10646090-86E4-4F62-80F1-552F9605FA3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05B18D-8A0A-4F05-BB84-640504506B19}" type="pres">
      <dgm:prSet presAssocID="{10646090-86E4-4F62-80F1-552F9605FA3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2AF3B3-E4FC-4B43-85F5-E5BEDD202FEA}" type="pres">
      <dgm:prSet presAssocID="{10646090-86E4-4F62-80F1-552F9605FA3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2530FA-6C93-461A-A558-5C5893BB30CE}" type="pres">
      <dgm:prSet presAssocID="{10646090-86E4-4F62-80F1-552F9605FA3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4E798D-4459-4604-8FB3-7480003F884E}" type="pres">
      <dgm:prSet presAssocID="{10646090-86E4-4F62-80F1-552F9605FA3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9FC40F-69C2-478C-94C2-3C9BBD1F6210}" type="pres">
      <dgm:prSet presAssocID="{10646090-86E4-4F62-80F1-552F9605FA3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2B3F16E-F078-470C-A2CB-2B01BD2F6694}" srcId="{10646090-86E4-4F62-80F1-552F9605FA37}" destId="{A1BE6B7A-1BC8-40D3-85ED-7B3808A1001A}" srcOrd="2" destOrd="0" parTransId="{7AEFF415-E701-4690-9C51-1B59C039ABCA}" sibTransId="{EE65614B-6488-4549-8D63-5A92889B1FED}"/>
    <dgm:cxn modelId="{0FFB681C-63E5-4AEC-88B1-FCAC0ED11662}" type="presOf" srcId="{35B19536-7583-4CBD-9677-B23205C49761}" destId="{392AF3B3-E4FC-4B43-85F5-E5BEDD202FEA}" srcOrd="1" destOrd="0" presId="urn:microsoft.com/office/officeart/2005/8/layout/vProcess5"/>
    <dgm:cxn modelId="{312566F5-7230-4F85-9EFD-F25E9A48F4DD}" type="presOf" srcId="{101E9B0C-AF23-43B7-8F93-D29FDB2AB8DB}" destId="{92172104-43DC-4239-8863-22BF25160DBB}" srcOrd="0" destOrd="0" presId="urn:microsoft.com/office/officeart/2005/8/layout/vProcess5"/>
    <dgm:cxn modelId="{A551358A-4986-4515-A4EF-9DCFF545722A}" type="presOf" srcId="{10646090-86E4-4F62-80F1-552F9605FA37}" destId="{37C44C00-1BCE-45CF-B4AE-A34F169A0F50}" srcOrd="0" destOrd="0" presId="urn:microsoft.com/office/officeart/2005/8/layout/vProcess5"/>
    <dgm:cxn modelId="{C1720212-A225-4161-B6D9-154CFB5E9B1B}" type="presOf" srcId="{35B19536-7583-4CBD-9677-B23205C49761}" destId="{27D61AE2-FDB2-49D8-87BB-EEE7659F0901}" srcOrd="0" destOrd="0" presId="urn:microsoft.com/office/officeart/2005/8/layout/vProcess5"/>
    <dgm:cxn modelId="{92CC5D7E-7FCD-44A3-AE02-B0AF48E05BAE}" type="presOf" srcId="{A1BE6B7A-1BC8-40D3-85ED-7B3808A1001A}" destId="{CE132822-01D8-4F6A-AA42-92408C09C783}" srcOrd="0" destOrd="0" presId="urn:microsoft.com/office/officeart/2005/8/layout/vProcess5"/>
    <dgm:cxn modelId="{AC0A3BEB-E5F8-4DF9-A077-1005F4461CD7}" srcId="{10646090-86E4-4F62-80F1-552F9605FA37}" destId="{101E9B0C-AF23-43B7-8F93-D29FDB2AB8DB}" srcOrd="1" destOrd="0" parTransId="{80DCA7DA-3AA3-4A86-B61D-C86E03B17BA3}" sibTransId="{0D40F5A4-D7C3-410C-B29D-DC797E1843D3}"/>
    <dgm:cxn modelId="{C206AA75-3E31-4A45-8499-973E42E6CCC2}" type="presOf" srcId="{FB7D9849-9780-454F-8117-26C19B2D133D}" destId="{A5D59A78-38DC-49B0-B32F-C314BC0CE259}" srcOrd="0" destOrd="0" presId="urn:microsoft.com/office/officeart/2005/8/layout/vProcess5"/>
    <dgm:cxn modelId="{5C95FDEA-D83E-4659-91C6-C387D4C6DB4A}" type="presOf" srcId="{A1BE6B7A-1BC8-40D3-85ED-7B3808A1001A}" destId="{DB4E798D-4459-4604-8FB3-7480003F884E}" srcOrd="1" destOrd="0" presId="urn:microsoft.com/office/officeart/2005/8/layout/vProcess5"/>
    <dgm:cxn modelId="{AB476F71-BDF4-4008-A8E7-1F2B7B749D1A}" type="presOf" srcId="{391C6464-9DDC-4618-829D-ED19A4540A37}" destId="{D9E54002-AB0D-4BAD-BE47-6120EA7AE83D}" srcOrd="0" destOrd="0" presId="urn:microsoft.com/office/officeart/2005/8/layout/vProcess5"/>
    <dgm:cxn modelId="{D8C4143F-EEDF-429A-B701-6C90F91C49B1}" srcId="{10646090-86E4-4F62-80F1-552F9605FA37}" destId="{FB7D9849-9780-454F-8117-26C19B2D133D}" srcOrd="3" destOrd="0" parTransId="{E2AE2A28-02EC-4680-93C2-90986E6DA4F1}" sibTransId="{94A5AC55-72AF-4A09-B477-F37A576A62C9}"/>
    <dgm:cxn modelId="{2D92760D-8759-403B-8ED1-34B5C9386EFB}" type="presOf" srcId="{0D40F5A4-D7C3-410C-B29D-DC797E1843D3}" destId="{D0DCB383-D3E4-48A3-BBB8-2D15D3D665D3}" srcOrd="0" destOrd="0" presId="urn:microsoft.com/office/officeart/2005/8/layout/vProcess5"/>
    <dgm:cxn modelId="{052A1C19-3D8D-4A5E-9E53-3FF8952A3605}" type="presOf" srcId="{101E9B0C-AF23-43B7-8F93-D29FDB2AB8DB}" destId="{7A2530FA-6C93-461A-A558-5C5893BB30CE}" srcOrd="1" destOrd="0" presId="urn:microsoft.com/office/officeart/2005/8/layout/vProcess5"/>
    <dgm:cxn modelId="{A9E67FCC-19F1-4BC1-A86B-7A1525197DAF}" type="presOf" srcId="{FB7D9849-9780-454F-8117-26C19B2D133D}" destId="{7A9FC40F-69C2-478C-94C2-3C9BBD1F6210}" srcOrd="1" destOrd="0" presId="urn:microsoft.com/office/officeart/2005/8/layout/vProcess5"/>
    <dgm:cxn modelId="{8EA15719-708F-4563-B97D-03CB230163F3}" type="presOf" srcId="{EE65614B-6488-4549-8D63-5A92889B1FED}" destId="{F805B18D-8A0A-4F05-BB84-640504506B19}" srcOrd="0" destOrd="0" presId="urn:microsoft.com/office/officeart/2005/8/layout/vProcess5"/>
    <dgm:cxn modelId="{505716FE-BB6F-464A-BBD6-5F96C3647269}" srcId="{10646090-86E4-4F62-80F1-552F9605FA37}" destId="{35B19536-7583-4CBD-9677-B23205C49761}" srcOrd="0" destOrd="0" parTransId="{6CF1C62E-F85E-4B82-9F1F-6BFEF0DDCD5C}" sibTransId="{391C6464-9DDC-4618-829D-ED19A4540A37}"/>
    <dgm:cxn modelId="{B6F377F5-FA51-4A03-A5C6-7975AFFFB68A}" type="presParOf" srcId="{37C44C00-1BCE-45CF-B4AE-A34F169A0F50}" destId="{83AB3724-0404-4A7A-A361-21CBA03787EC}" srcOrd="0" destOrd="0" presId="urn:microsoft.com/office/officeart/2005/8/layout/vProcess5"/>
    <dgm:cxn modelId="{9D509D5E-D77B-47FB-B60A-ADA3FBE1A998}" type="presParOf" srcId="{37C44C00-1BCE-45CF-B4AE-A34F169A0F50}" destId="{27D61AE2-FDB2-49D8-87BB-EEE7659F0901}" srcOrd="1" destOrd="0" presId="urn:microsoft.com/office/officeart/2005/8/layout/vProcess5"/>
    <dgm:cxn modelId="{7867DDEB-6AF5-4CD1-890E-A379C9F73DAB}" type="presParOf" srcId="{37C44C00-1BCE-45CF-B4AE-A34F169A0F50}" destId="{92172104-43DC-4239-8863-22BF25160DBB}" srcOrd="2" destOrd="0" presId="urn:microsoft.com/office/officeart/2005/8/layout/vProcess5"/>
    <dgm:cxn modelId="{4BCDECCF-C54F-4245-8E06-BD4B3A6315E4}" type="presParOf" srcId="{37C44C00-1BCE-45CF-B4AE-A34F169A0F50}" destId="{CE132822-01D8-4F6A-AA42-92408C09C783}" srcOrd="3" destOrd="0" presId="urn:microsoft.com/office/officeart/2005/8/layout/vProcess5"/>
    <dgm:cxn modelId="{B35200DB-C43C-4E2F-8CD8-752E02B9220A}" type="presParOf" srcId="{37C44C00-1BCE-45CF-B4AE-A34F169A0F50}" destId="{A5D59A78-38DC-49B0-B32F-C314BC0CE259}" srcOrd="4" destOrd="0" presId="urn:microsoft.com/office/officeart/2005/8/layout/vProcess5"/>
    <dgm:cxn modelId="{9C856AD0-F398-4DC8-9967-DA6E3076DDF8}" type="presParOf" srcId="{37C44C00-1BCE-45CF-B4AE-A34F169A0F50}" destId="{D9E54002-AB0D-4BAD-BE47-6120EA7AE83D}" srcOrd="5" destOrd="0" presId="urn:microsoft.com/office/officeart/2005/8/layout/vProcess5"/>
    <dgm:cxn modelId="{68BF41C4-AD9F-4D26-8AF8-B2CD20BAA16E}" type="presParOf" srcId="{37C44C00-1BCE-45CF-B4AE-A34F169A0F50}" destId="{D0DCB383-D3E4-48A3-BBB8-2D15D3D665D3}" srcOrd="6" destOrd="0" presId="urn:microsoft.com/office/officeart/2005/8/layout/vProcess5"/>
    <dgm:cxn modelId="{D5145B69-82E4-44C8-B2E5-2E3D0962EB64}" type="presParOf" srcId="{37C44C00-1BCE-45CF-B4AE-A34F169A0F50}" destId="{F805B18D-8A0A-4F05-BB84-640504506B19}" srcOrd="7" destOrd="0" presId="urn:microsoft.com/office/officeart/2005/8/layout/vProcess5"/>
    <dgm:cxn modelId="{F5161403-6BB1-4BBC-A41B-D90D93E90496}" type="presParOf" srcId="{37C44C00-1BCE-45CF-B4AE-A34F169A0F50}" destId="{392AF3B3-E4FC-4B43-85F5-E5BEDD202FEA}" srcOrd="8" destOrd="0" presId="urn:microsoft.com/office/officeart/2005/8/layout/vProcess5"/>
    <dgm:cxn modelId="{32843F8B-6683-49B9-82F1-9E48A8357CA1}" type="presParOf" srcId="{37C44C00-1BCE-45CF-B4AE-A34F169A0F50}" destId="{7A2530FA-6C93-461A-A558-5C5893BB30CE}" srcOrd="9" destOrd="0" presId="urn:microsoft.com/office/officeart/2005/8/layout/vProcess5"/>
    <dgm:cxn modelId="{AB810E02-5BAD-4160-BF6E-74BBB38919D2}" type="presParOf" srcId="{37C44C00-1BCE-45CF-B4AE-A34F169A0F50}" destId="{DB4E798D-4459-4604-8FB3-7480003F884E}" srcOrd="10" destOrd="0" presId="urn:microsoft.com/office/officeart/2005/8/layout/vProcess5"/>
    <dgm:cxn modelId="{0C960426-4F44-4905-A6B6-197AC2842CAA}" type="presParOf" srcId="{37C44C00-1BCE-45CF-B4AE-A34F169A0F50}" destId="{7A9FC40F-69C2-478C-94C2-3C9BBD1F621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77E38B-ADED-4C0F-AF46-3F447FCEE30F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6CF3CF5-8688-45ED-8292-82622C7CC663}">
      <dgm:prSet/>
      <dgm:spPr/>
      <dgm:t>
        <a:bodyPr/>
        <a:lstStyle/>
        <a:p>
          <a:r>
            <a:rPr lang="hr-HR"/>
            <a:t>Oktavijan August nastavlja takvo vladanje</a:t>
          </a:r>
          <a:endParaRPr lang="en-US"/>
        </a:p>
      </dgm:t>
    </dgm:pt>
    <dgm:pt modelId="{5E0961FB-A2EE-4C5C-84E0-827CEDA2A242}" type="parTrans" cxnId="{9389E292-4C57-49B7-9EE0-671B0E953631}">
      <dgm:prSet/>
      <dgm:spPr/>
      <dgm:t>
        <a:bodyPr/>
        <a:lstStyle/>
        <a:p>
          <a:endParaRPr lang="en-US"/>
        </a:p>
      </dgm:t>
    </dgm:pt>
    <dgm:pt modelId="{991F9AA2-CA9E-4489-8D22-F5862D9677D1}" type="sibTrans" cxnId="{9389E292-4C57-49B7-9EE0-671B0E953631}">
      <dgm:prSet/>
      <dgm:spPr/>
      <dgm:t>
        <a:bodyPr/>
        <a:lstStyle/>
        <a:p>
          <a:endParaRPr lang="en-US"/>
        </a:p>
      </dgm:t>
    </dgm:pt>
    <dgm:pt modelId="{5A045463-AA84-4F9D-9232-C9E3DFE94793}">
      <dgm:prSet/>
      <dgm:spPr/>
      <dgm:t>
        <a:bodyPr/>
        <a:lstStyle/>
        <a:p>
          <a:r>
            <a:rPr lang="hr-HR"/>
            <a:t>Principat od 31. godine pr. Krista do 14. godine</a:t>
          </a:r>
          <a:endParaRPr lang="en-US"/>
        </a:p>
      </dgm:t>
    </dgm:pt>
    <dgm:pt modelId="{7D29BC0E-5090-451F-A954-901E6952B965}" type="parTrans" cxnId="{EEADC4C8-3A76-4285-A0B1-AEB1AA0B9DE5}">
      <dgm:prSet/>
      <dgm:spPr/>
      <dgm:t>
        <a:bodyPr/>
        <a:lstStyle/>
        <a:p>
          <a:endParaRPr lang="en-US"/>
        </a:p>
      </dgm:t>
    </dgm:pt>
    <dgm:pt modelId="{1A9AE07B-7B02-4C1D-9844-4DBB81FF0372}" type="sibTrans" cxnId="{EEADC4C8-3A76-4285-A0B1-AEB1AA0B9DE5}">
      <dgm:prSet/>
      <dgm:spPr/>
      <dgm:t>
        <a:bodyPr/>
        <a:lstStyle/>
        <a:p>
          <a:endParaRPr lang="en-US"/>
        </a:p>
      </dgm:t>
    </dgm:pt>
    <dgm:pt modelId="{085861BB-F73F-4F79-AB92-62D610ED0564}">
      <dgm:prSet/>
      <dgm:spPr/>
      <dgm:t>
        <a:bodyPr/>
        <a:lstStyle/>
        <a:p>
          <a:r>
            <a:rPr lang="hr-HR"/>
            <a:t>Senat ga nakon smrti proglasio božanstvom</a:t>
          </a:r>
          <a:endParaRPr lang="en-US"/>
        </a:p>
      </dgm:t>
    </dgm:pt>
    <dgm:pt modelId="{ECE65535-E604-436E-9A66-BBC188FE11D2}" type="parTrans" cxnId="{DFEE3594-4BC7-4F28-B496-899F7F2213A1}">
      <dgm:prSet/>
      <dgm:spPr/>
      <dgm:t>
        <a:bodyPr/>
        <a:lstStyle/>
        <a:p>
          <a:endParaRPr lang="en-US"/>
        </a:p>
      </dgm:t>
    </dgm:pt>
    <dgm:pt modelId="{B1C98968-30E5-4AE2-8AEF-2E3964677A1D}" type="sibTrans" cxnId="{DFEE3594-4BC7-4F28-B496-899F7F2213A1}">
      <dgm:prSet/>
      <dgm:spPr/>
      <dgm:t>
        <a:bodyPr/>
        <a:lstStyle/>
        <a:p>
          <a:endParaRPr lang="en-US"/>
        </a:p>
      </dgm:t>
    </dgm:pt>
    <dgm:pt modelId="{05FCF3AE-7649-4365-A1B0-A4B582D3F8FA}">
      <dgm:prSet/>
      <dgm:spPr/>
      <dgm:t>
        <a:bodyPr/>
        <a:lstStyle/>
        <a:p>
          <a:r>
            <a:rPr lang="hr-HR"/>
            <a:t>Carski kult dio tradicionalne religije</a:t>
          </a:r>
          <a:endParaRPr lang="en-US"/>
        </a:p>
      </dgm:t>
    </dgm:pt>
    <dgm:pt modelId="{7DE24249-8015-4B8D-A252-6756C9E93F80}" type="parTrans" cxnId="{1AFA2359-2130-463B-9E51-FF7F01EFD65A}">
      <dgm:prSet/>
      <dgm:spPr/>
      <dgm:t>
        <a:bodyPr/>
        <a:lstStyle/>
        <a:p>
          <a:endParaRPr lang="en-US"/>
        </a:p>
      </dgm:t>
    </dgm:pt>
    <dgm:pt modelId="{F4FEC132-79FD-4911-945E-7BE3319DB418}" type="sibTrans" cxnId="{1AFA2359-2130-463B-9E51-FF7F01EFD65A}">
      <dgm:prSet/>
      <dgm:spPr/>
      <dgm:t>
        <a:bodyPr/>
        <a:lstStyle/>
        <a:p>
          <a:endParaRPr lang="en-US"/>
        </a:p>
      </dgm:t>
    </dgm:pt>
    <dgm:pt modelId="{159BF0E2-0BF3-4788-9410-AC2AE181480C}" type="pres">
      <dgm:prSet presAssocID="{2D77E38B-ADED-4C0F-AF46-3F447FCEE30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F8B0FCD-6294-4B36-829B-5811207AA591}" type="pres">
      <dgm:prSet presAssocID="{2D77E38B-ADED-4C0F-AF46-3F447FCEE30F}" presName="dummyMaxCanvas" presStyleCnt="0">
        <dgm:presLayoutVars/>
      </dgm:prSet>
      <dgm:spPr/>
    </dgm:pt>
    <dgm:pt modelId="{AE2A6333-AD47-41AA-8CEC-EE5CE44FC7ED}" type="pres">
      <dgm:prSet presAssocID="{2D77E38B-ADED-4C0F-AF46-3F447FCEE30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591B10-C225-417D-A955-2A7F69856602}" type="pres">
      <dgm:prSet presAssocID="{2D77E38B-ADED-4C0F-AF46-3F447FCEE30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5BE99D3-E9FB-4312-8BDE-5917140DF0FA}" type="pres">
      <dgm:prSet presAssocID="{2D77E38B-ADED-4C0F-AF46-3F447FCEE30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6E4251-DDC9-47B9-B606-916F7F5C357D}" type="pres">
      <dgm:prSet presAssocID="{2D77E38B-ADED-4C0F-AF46-3F447FCEE30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6906A4-032D-4565-BADB-E46F4612F1AE}" type="pres">
      <dgm:prSet presAssocID="{2D77E38B-ADED-4C0F-AF46-3F447FCEE30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982999-163D-49E3-AAFD-FA8AD816C7B5}" type="pres">
      <dgm:prSet presAssocID="{2D77E38B-ADED-4C0F-AF46-3F447FCEE30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237A79-0168-443C-B23B-2336380DFF34}" type="pres">
      <dgm:prSet presAssocID="{2D77E38B-ADED-4C0F-AF46-3F447FCEE30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46A3F9-D494-4F99-B3CA-40A634F14598}" type="pres">
      <dgm:prSet presAssocID="{2D77E38B-ADED-4C0F-AF46-3F447FCEE30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E0C4D4-F76F-44B4-BCA6-F539B73E3573}" type="pres">
      <dgm:prSet presAssocID="{2D77E38B-ADED-4C0F-AF46-3F447FCEE30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6E4BA8-C26D-475E-A316-B982D5743819}" type="pres">
      <dgm:prSet presAssocID="{2D77E38B-ADED-4C0F-AF46-3F447FCEE30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A17055-9AB4-4544-9DF1-B12BBA067F5B}" type="pres">
      <dgm:prSet presAssocID="{2D77E38B-ADED-4C0F-AF46-3F447FCEE30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389E292-4C57-49B7-9EE0-671B0E953631}" srcId="{2D77E38B-ADED-4C0F-AF46-3F447FCEE30F}" destId="{C6CF3CF5-8688-45ED-8292-82622C7CC663}" srcOrd="0" destOrd="0" parTransId="{5E0961FB-A2EE-4C5C-84E0-827CEDA2A242}" sibTransId="{991F9AA2-CA9E-4489-8D22-F5862D9677D1}"/>
    <dgm:cxn modelId="{A3CF5274-A9C9-4024-B41C-11E38913C914}" type="presOf" srcId="{5A045463-AA84-4F9D-9232-C9E3DFE94793}" destId="{36E0C4D4-F76F-44B4-BCA6-F539B73E3573}" srcOrd="1" destOrd="0" presId="urn:microsoft.com/office/officeart/2005/8/layout/vProcess5"/>
    <dgm:cxn modelId="{FD2BA77F-F66E-44C6-9337-B4ABDACB0280}" type="presOf" srcId="{085861BB-F73F-4F79-AB92-62D610ED0564}" destId="{35BE99D3-E9FB-4312-8BDE-5917140DF0FA}" srcOrd="0" destOrd="0" presId="urn:microsoft.com/office/officeart/2005/8/layout/vProcess5"/>
    <dgm:cxn modelId="{599FDA46-AF21-4485-9898-0BE31B183F44}" type="presOf" srcId="{05FCF3AE-7649-4365-A1B0-A4B582D3F8FA}" destId="{29A17055-9AB4-4544-9DF1-B12BBA067F5B}" srcOrd="1" destOrd="0" presId="urn:microsoft.com/office/officeart/2005/8/layout/vProcess5"/>
    <dgm:cxn modelId="{DFEE3594-4BC7-4F28-B496-899F7F2213A1}" srcId="{2D77E38B-ADED-4C0F-AF46-3F447FCEE30F}" destId="{085861BB-F73F-4F79-AB92-62D610ED0564}" srcOrd="2" destOrd="0" parTransId="{ECE65535-E604-436E-9A66-BBC188FE11D2}" sibTransId="{B1C98968-30E5-4AE2-8AEF-2E3964677A1D}"/>
    <dgm:cxn modelId="{EEADC4C8-3A76-4285-A0B1-AEB1AA0B9DE5}" srcId="{2D77E38B-ADED-4C0F-AF46-3F447FCEE30F}" destId="{5A045463-AA84-4F9D-9232-C9E3DFE94793}" srcOrd="1" destOrd="0" parTransId="{7D29BC0E-5090-451F-A954-901E6952B965}" sibTransId="{1A9AE07B-7B02-4C1D-9844-4DBB81FF0372}"/>
    <dgm:cxn modelId="{645426A6-EAD9-438B-A625-60831757495F}" type="presOf" srcId="{B1C98968-30E5-4AE2-8AEF-2E3964677A1D}" destId="{67237A79-0168-443C-B23B-2336380DFF34}" srcOrd="0" destOrd="0" presId="urn:microsoft.com/office/officeart/2005/8/layout/vProcess5"/>
    <dgm:cxn modelId="{DD5C75E1-4579-454F-A8EF-65AB043792B1}" type="presOf" srcId="{C6CF3CF5-8688-45ED-8292-82622C7CC663}" destId="{AE2A6333-AD47-41AA-8CEC-EE5CE44FC7ED}" srcOrd="0" destOrd="0" presId="urn:microsoft.com/office/officeart/2005/8/layout/vProcess5"/>
    <dgm:cxn modelId="{42B34D17-4A08-4E11-8C07-D833252FE8C3}" type="presOf" srcId="{1A9AE07B-7B02-4C1D-9844-4DBB81FF0372}" destId="{77982999-163D-49E3-AAFD-FA8AD816C7B5}" srcOrd="0" destOrd="0" presId="urn:microsoft.com/office/officeart/2005/8/layout/vProcess5"/>
    <dgm:cxn modelId="{E3DA1FE1-7556-4E74-A69D-4052BBEC202D}" type="presOf" srcId="{5A045463-AA84-4F9D-9232-C9E3DFE94793}" destId="{45591B10-C225-417D-A955-2A7F69856602}" srcOrd="0" destOrd="0" presId="urn:microsoft.com/office/officeart/2005/8/layout/vProcess5"/>
    <dgm:cxn modelId="{26C601F1-04AF-4415-B4C5-852D840ABF58}" type="presOf" srcId="{05FCF3AE-7649-4365-A1B0-A4B582D3F8FA}" destId="{F86E4251-DDC9-47B9-B606-916F7F5C357D}" srcOrd="0" destOrd="0" presId="urn:microsoft.com/office/officeart/2005/8/layout/vProcess5"/>
    <dgm:cxn modelId="{39BF123F-EBB6-494A-8BBB-2BF43936A645}" type="presOf" srcId="{2D77E38B-ADED-4C0F-AF46-3F447FCEE30F}" destId="{159BF0E2-0BF3-4788-9410-AC2AE181480C}" srcOrd="0" destOrd="0" presId="urn:microsoft.com/office/officeart/2005/8/layout/vProcess5"/>
    <dgm:cxn modelId="{1AFA2359-2130-463B-9E51-FF7F01EFD65A}" srcId="{2D77E38B-ADED-4C0F-AF46-3F447FCEE30F}" destId="{05FCF3AE-7649-4365-A1B0-A4B582D3F8FA}" srcOrd="3" destOrd="0" parTransId="{7DE24249-8015-4B8D-A252-6756C9E93F80}" sibTransId="{F4FEC132-79FD-4911-945E-7BE3319DB418}"/>
    <dgm:cxn modelId="{D106330B-73CD-43C5-AA02-53CF61EC5269}" type="presOf" srcId="{C6CF3CF5-8688-45ED-8292-82622C7CC663}" destId="{0046A3F9-D494-4F99-B3CA-40A634F14598}" srcOrd="1" destOrd="0" presId="urn:microsoft.com/office/officeart/2005/8/layout/vProcess5"/>
    <dgm:cxn modelId="{987F37DB-EBB4-4777-B2A2-FF634EF3531F}" type="presOf" srcId="{085861BB-F73F-4F79-AB92-62D610ED0564}" destId="{7C6E4BA8-C26D-475E-A316-B982D5743819}" srcOrd="1" destOrd="0" presId="urn:microsoft.com/office/officeart/2005/8/layout/vProcess5"/>
    <dgm:cxn modelId="{F58A817D-5B2C-48A0-9C1E-1EB481DBD23F}" type="presOf" srcId="{991F9AA2-CA9E-4489-8D22-F5862D9677D1}" destId="{0A6906A4-032D-4565-BADB-E46F4612F1AE}" srcOrd="0" destOrd="0" presId="urn:microsoft.com/office/officeart/2005/8/layout/vProcess5"/>
    <dgm:cxn modelId="{F3BEB14C-2CA9-403C-8916-F2D0718993E6}" type="presParOf" srcId="{159BF0E2-0BF3-4788-9410-AC2AE181480C}" destId="{8F8B0FCD-6294-4B36-829B-5811207AA591}" srcOrd="0" destOrd="0" presId="urn:microsoft.com/office/officeart/2005/8/layout/vProcess5"/>
    <dgm:cxn modelId="{8A4C084E-8FE9-4E8C-8EDB-EE5118B2259D}" type="presParOf" srcId="{159BF0E2-0BF3-4788-9410-AC2AE181480C}" destId="{AE2A6333-AD47-41AA-8CEC-EE5CE44FC7ED}" srcOrd="1" destOrd="0" presId="urn:microsoft.com/office/officeart/2005/8/layout/vProcess5"/>
    <dgm:cxn modelId="{9E003237-DA6C-4F44-9A81-F4A40C6B921D}" type="presParOf" srcId="{159BF0E2-0BF3-4788-9410-AC2AE181480C}" destId="{45591B10-C225-417D-A955-2A7F69856602}" srcOrd="2" destOrd="0" presId="urn:microsoft.com/office/officeart/2005/8/layout/vProcess5"/>
    <dgm:cxn modelId="{521B98B8-8B56-4284-8242-67AD93825A3A}" type="presParOf" srcId="{159BF0E2-0BF3-4788-9410-AC2AE181480C}" destId="{35BE99D3-E9FB-4312-8BDE-5917140DF0FA}" srcOrd="3" destOrd="0" presId="urn:microsoft.com/office/officeart/2005/8/layout/vProcess5"/>
    <dgm:cxn modelId="{06584661-7126-48EC-91DB-AE7427057560}" type="presParOf" srcId="{159BF0E2-0BF3-4788-9410-AC2AE181480C}" destId="{F86E4251-DDC9-47B9-B606-916F7F5C357D}" srcOrd="4" destOrd="0" presId="urn:microsoft.com/office/officeart/2005/8/layout/vProcess5"/>
    <dgm:cxn modelId="{8CA7DB44-D38B-474C-95E5-47E535C37A57}" type="presParOf" srcId="{159BF0E2-0BF3-4788-9410-AC2AE181480C}" destId="{0A6906A4-032D-4565-BADB-E46F4612F1AE}" srcOrd="5" destOrd="0" presId="urn:microsoft.com/office/officeart/2005/8/layout/vProcess5"/>
    <dgm:cxn modelId="{E66ED5EA-EBDD-42CB-A072-BBED0D87A616}" type="presParOf" srcId="{159BF0E2-0BF3-4788-9410-AC2AE181480C}" destId="{77982999-163D-49E3-AAFD-FA8AD816C7B5}" srcOrd="6" destOrd="0" presId="urn:microsoft.com/office/officeart/2005/8/layout/vProcess5"/>
    <dgm:cxn modelId="{40C74BB7-4AE2-4187-85DC-17096AC8D662}" type="presParOf" srcId="{159BF0E2-0BF3-4788-9410-AC2AE181480C}" destId="{67237A79-0168-443C-B23B-2336380DFF34}" srcOrd="7" destOrd="0" presId="urn:microsoft.com/office/officeart/2005/8/layout/vProcess5"/>
    <dgm:cxn modelId="{3581FB03-D85A-4686-A1FA-5569258D5A06}" type="presParOf" srcId="{159BF0E2-0BF3-4788-9410-AC2AE181480C}" destId="{0046A3F9-D494-4F99-B3CA-40A634F14598}" srcOrd="8" destOrd="0" presId="urn:microsoft.com/office/officeart/2005/8/layout/vProcess5"/>
    <dgm:cxn modelId="{4FB60CE1-2052-48AC-AD4E-DFE695DF8EAE}" type="presParOf" srcId="{159BF0E2-0BF3-4788-9410-AC2AE181480C}" destId="{36E0C4D4-F76F-44B4-BCA6-F539B73E3573}" srcOrd="9" destOrd="0" presId="urn:microsoft.com/office/officeart/2005/8/layout/vProcess5"/>
    <dgm:cxn modelId="{1D8AEF48-6CAC-4909-B8CE-CECCAC2A0883}" type="presParOf" srcId="{159BF0E2-0BF3-4788-9410-AC2AE181480C}" destId="{7C6E4BA8-C26D-475E-A316-B982D5743819}" srcOrd="10" destOrd="0" presId="urn:microsoft.com/office/officeart/2005/8/layout/vProcess5"/>
    <dgm:cxn modelId="{4042B57F-A714-4189-88DA-F0BD3E2F8C5F}" type="presParOf" srcId="{159BF0E2-0BF3-4788-9410-AC2AE181480C}" destId="{29A17055-9AB4-4544-9DF1-B12BBA067F5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8BDE3C-6B97-4E1C-AF9F-82020B2CC53D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18AC72C-0700-4EF3-8F03-8744FE4C3BA1}">
      <dgm:prSet custT="1"/>
      <dgm:spPr/>
      <dgm:t>
        <a:bodyPr/>
        <a:lstStyle/>
        <a:p>
          <a:r>
            <a:rPr lang="hr-HR" sz="2000" dirty="0"/>
            <a:t>Tradicionalne rimske vrijednosti</a:t>
          </a:r>
          <a:endParaRPr lang="en-US" sz="2000" dirty="0"/>
        </a:p>
      </dgm:t>
    </dgm:pt>
    <dgm:pt modelId="{CCE5EB87-30F9-48E2-8374-499AD430371F}" type="parTrans" cxnId="{1C2F203B-C20D-4835-8D9A-19872AAAF111}">
      <dgm:prSet/>
      <dgm:spPr/>
      <dgm:t>
        <a:bodyPr/>
        <a:lstStyle/>
        <a:p>
          <a:endParaRPr lang="en-US"/>
        </a:p>
      </dgm:t>
    </dgm:pt>
    <dgm:pt modelId="{7E6EA553-58B8-403F-96C2-2415B3C7E536}" type="sibTrans" cxnId="{1C2F203B-C20D-4835-8D9A-19872AAAF111}">
      <dgm:prSet/>
      <dgm:spPr/>
      <dgm:t>
        <a:bodyPr/>
        <a:lstStyle/>
        <a:p>
          <a:endParaRPr lang="en-US"/>
        </a:p>
      </dgm:t>
    </dgm:pt>
    <dgm:pt modelId="{291F951F-83AB-4F60-A7A8-4962CAD0E2E8}">
      <dgm:prSet custT="1"/>
      <dgm:spPr/>
      <dgm:t>
        <a:bodyPr/>
        <a:lstStyle/>
        <a:p>
          <a:r>
            <a:rPr lang="hr-HR" sz="2000" dirty="0"/>
            <a:t>Obnova obreda i svečanosti</a:t>
          </a:r>
          <a:endParaRPr lang="en-US" sz="2000" dirty="0"/>
        </a:p>
      </dgm:t>
    </dgm:pt>
    <dgm:pt modelId="{B01556D9-890B-4F86-BEDE-60AD7D82E299}" type="parTrans" cxnId="{B017D6C2-2E38-41A9-84E5-EBDDE6D43F92}">
      <dgm:prSet/>
      <dgm:spPr/>
      <dgm:t>
        <a:bodyPr/>
        <a:lstStyle/>
        <a:p>
          <a:endParaRPr lang="en-US"/>
        </a:p>
      </dgm:t>
    </dgm:pt>
    <dgm:pt modelId="{43F5E37F-C309-4FB2-9C23-2FE7960506A8}" type="sibTrans" cxnId="{B017D6C2-2E38-41A9-84E5-EBDDE6D43F92}">
      <dgm:prSet/>
      <dgm:spPr/>
      <dgm:t>
        <a:bodyPr/>
        <a:lstStyle/>
        <a:p>
          <a:endParaRPr lang="en-US"/>
        </a:p>
      </dgm:t>
    </dgm:pt>
    <dgm:pt modelId="{61629482-8D3C-4BC4-88E0-A5F31B8ABD8B}">
      <dgm:prSet custT="1"/>
      <dgm:spPr/>
      <dgm:t>
        <a:bodyPr/>
        <a:lstStyle/>
        <a:p>
          <a:r>
            <a:rPr lang="hr-HR" sz="2000" dirty="0" err="1"/>
            <a:t>Vergilije</a:t>
          </a:r>
          <a:r>
            <a:rPr lang="hr-HR" sz="2000" dirty="0"/>
            <a:t>, </a:t>
          </a:r>
          <a:r>
            <a:rPr lang="hr-HR" sz="2000" dirty="0" err="1"/>
            <a:t>Horacije</a:t>
          </a:r>
          <a:r>
            <a:rPr lang="hr-HR" sz="2000" dirty="0"/>
            <a:t> i </a:t>
          </a:r>
          <a:r>
            <a:rPr lang="hr-HR" sz="2000" dirty="0" err="1"/>
            <a:t>Ovidije</a:t>
          </a:r>
          <a:r>
            <a:rPr lang="hr-HR" sz="2000" dirty="0"/>
            <a:t>, čuveni književnici</a:t>
          </a:r>
          <a:endParaRPr lang="en-US" sz="2000" dirty="0"/>
        </a:p>
      </dgm:t>
    </dgm:pt>
    <dgm:pt modelId="{478A79CC-C2AC-46A7-A01A-FEA7FEA32731}" type="parTrans" cxnId="{35275196-689C-4650-AA54-2E17936325C7}">
      <dgm:prSet/>
      <dgm:spPr/>
      <dgm:t>
        <a:bodyPr/>
        <a:lstStyle/>
        <a:p>
          <a:endParaRPr lang="en-US"/>
        </a:p>
      </dgm:t>
    </dgm:pt>
    <dgm:pt modelId="{6D633C91-7DF3-45DA-A722-8B3D7245C8F7}" type="sibTrans" cxnId="{35275196-689C-4650-AA54-2E17936325C7}">
      <dgm:prSet/>
      <dgm:spPr/>
      <dgm:t>
        <a:bodyPr/>
        <a:lstStyle/>
        <a:p>
          <a:endParaRPr lang="en-US"/>
        </a:p>
      </dgm:t>
    </dgm:pt>
    <dgm:pt modelId="{B6751508-1863-4565-84F1-9B7A4A80B703}">
      <dgm:prSet custT="1"/>
      <dgm:spPr/>
      <dgm:t>
        <a:bodyPr/>
        <a:lstStyle/>
        <a:p>
          <a:r>
            <a:rPr lang="hr-HR" sz="2000" dirty="0"/>
            <a:t>Nastanak vrhunskih književnih dijela latinske književnosti</a:t>
          </a:r>
          <a:endParaRPr lang="en-US" sz="2000" dirty="0"/>
        </a:p>
      </dgm:t>
    </dgm:pt>
    <dgm:pt modelId="{02C059A4-0D82-4C5C-9268-E8563084497C}" type="parTrans" cxnId="{04632C4A-C880-44C5-BDD8-4770E40CE4F3}">
      <dgm:prSet/>
      <dgm:spPr/>
      <dgm:t>
        <a:bodyPr/>
        <a:lstStyle/>
        <a:p>
          <a:endParaRPr lang="en-US"/>
        </a:p>
      </dgm:t>
    </dgm:pt>
    <dgm:pt modelId="{2184FE81-9941-457E-B7A5-5E54FE25E6C5}" type="sibTrans" cxnId="{04632C4A-C880-44C5-BDD8-4770E40CE4F3}">
      <dgm:prSet/>
      <dgm:spPr/>
      <dgm:t>
        <a:bodyPr/>
        <a:lstStyle/>
        <a:p>
          <a:endParaRPr lang="en-US"/>
        </a:p>
      </dgm:t>
    </dgm:pt>
    <dgm:pt modelId="{BAA98366-9C12-4243-80D6-4D1812647512}" type="pres">
      <dgm:prSet presAssocID="{798BDE3C-6B97-4E1C-AF9F-82020B2CC53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0F29A9E-AF82-460D-BB2C-485CDCF6DF04}" type="pres">
      <dgm:prSet presAssocID="{798BDE3C-6B97-4E1C-AF9F-82020B2CC53D}" presName="dummyMaxCanvas" presStyleCnt="0">
        <dgm:presLayoutVars/>
      </dgm:prSet>
      <dgm:spPr/>
    </dgm:pt>
    <dgm:pt modelId="{308F2206-4624-43A7-93A4-C638F876FB05}" type="pres">
      <dgm:prSet presAssocID="{798BDE3C-6B97-4E1C-AF9F-82020B2CC53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8694EA-49DB-40C1-90CE-8A75B3206281}" type="pres">
      <dgm:prSet presAssocID="{798BDE3C-6B97-4E1C-AF9F-82020B2CC53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9E0023-4C87-4ECA-A921-9F5E63B8F4B1}" type="pres">
      <dgm:prSet presAssocID="{798BDE3C-6B97-4E1C-AF9F-82020B2CC53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8A98E1C-8167-4218-AD2B-51FC60788B35}" type="pres">
      <dgm:prSet presAssocID="{798BDE3C-6B97-4E1C-AF9F-82020B2CC53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E98C40-CC2D-40BF-9B27-0F943AE4CC21}" type="pres">
      <dgm:prSet presAssocID="{798BDE3C-6B97-4E1C-AF9F-82020B2CC53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D83700-D5DA-48FA-A6C7-110839FD46ED}" type="pres">
      <dgm:prSet presAssocID="{798BDE3C-6B97-4E1C-AF9F-82020B2CC53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B76E43-0ED0-4A38-BFC6-9F16D7CC3A0D}" type="pres">
      <dgm:prSet presAssocID="{798BDE3C-6B97-4E1C-AF9F-82020B2CC53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34959A-A873-4B53-A1BD-78920C684272}" type="pres">
      <dgm:prSet presAssocID="{798BDE3C-6B97-4E1C-AF9F-82020B2CC53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2ACE05-DF03-490E-9EF5-0669A47EBB4F}" type="pres">
      <dgm:prSet presAssocID="{798BDE3C-6B97-4E1C-AF9F-82020B2CC53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4952D8-8CDC-4248-B25E-091019D8AA61}" type="pres">
      <dgm:prSet presAssocID="{798BDE3C-6B97-4E1C-AF9F-82020B2CC53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A623F0-34A2-444F-8BE6-03DA5CAF5B25}" type="pres">
      <dgm:prSet presAssocID="{798BDE3C-6B97-4E1C-AF9F-82020B2CC53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A5FA130-DD02-4B9A-9CE0-BD8EAA1031DF}" type="presOf" srcId="{798BDE3C-6B97-4E1C-AF9F-82020B2CC53D}" destId="{BAA98366-9C12-4243-80D6-4D1812647512}" srcOrd="0" destOrd="0" presId="urn:microsoft.com/office/officeart/2005/8/layout/vProcess5"/>
    <dgm:cxn modelId="{868AEF9E-1899-44E5-87EC-6BD911B684C2}" type="presOf" srcId="{418AC72C-0700-4EF3-8F03-8744FE4C3BA1}" destId="{308F2206-4624-43A7-93A4-C638F876FB05}" srcOrd="0" destOrd="0" presId="urn:microsoft.com/office/officeart/2005/8/layout/vProcess5"/>
    <dgm:cxn modelId="{64D6276E-E7CD-4F34-84A7-985BD3AC7799}" type="presOf" srcId="{61629482-8D3C-4BC4-88E0-A5F31B8ABD8B}" destId="{C74952D8-8CDC-4248-B25E-091019D8AA61}" srcOrd="1" destOrd="0" presId="urn:microsoft.com/office/officeart/2005/8/layout/vProcess5"/>
    <dgm:cxn modelId="{35275196-689C-4650-AA54-2E17936325C7}" srcId="{798BDE3C-6B97-4E1C-AF9F-82020B2CC53D}" destId="{61629482-8D3C-4BC4-88E0-A5F31B8ABD8B}" srcOrd="2" destOrd="0" parTransId="{478A79CC-C2AC-46A7-A01A-FEA7FEA32731}" sibTransId="{6D633C91-7DF3-45DA-A722-8B3D7245C8F7}"/>
    <dgm:cxn modelId="{56801092-7691-49B9-A74B-E8DCB56600D0}" type="presOf" srcId="{B6751508-1863-4565-84F1-9B7A4A80B703}" destId="{C8A623F0-34A2-444F-8BE6-03DA5CAF5B25}" srcOrd="1" destOrd="0" presId="urn:microsoft.com/office/officeart/2005/8/layout/vProcess5"/>
    <dgm:cxn modelId="{A68EF6D3-9245-4A28-B539-929DB94908FB}" type="presOf" srcId="{43F5E37F-C309-4FB2-9C23-2FE7960506A8}" destId="{C7D83700-D5DA-48FA-A6C7-110839FD46ED}" srcOrd="0" destOrd="0" presId="urn:microsoft.com/office/officeart/2005/8/layout/vProcess5"/>
    <dgm:cxn modelId="{51DED601-266C-45A7-871F-2F5C80C8A234}" type="presOf" srcId="{6D633C91-7DF3-45DA-A722-8B3D7245C8F7}" destId="{A3B76E43-0ED0-4A38-BFC6-9F16D7CC3A0D}" srcOrd="0" destOrd="0" presId="urn:microsoft.com/office/officeart/2005/8/layout/vProcess5"/>
    <dgm:cxn modelId="{04632C4A-C880-44C5-BDD8-4770E40CE4F3}" srcId="{798BDE3C-6B97-4E1C-AF9F-82020B2CC53D}" destId="{B6751508-1863-4565-84F1-9B7A4A80B703}" srcOrd="3" destOrd="0" parTransId="{02C059A4-0D82-4C5C-9268-E8563084497C}" sibTransId="{2184FE81-9941-457E-B7A5-5E54FE25E6C5}"/>
    <dgm:cxn modelId="{24DDF8A6-1327-437F-B7A1-1891C65576F0}" type="presOf" srcId="{61629482-8D3C-4BC4-88E0-A5F31B8ABD8B}" destId="{6F9E0023-4C87-4ECA-A921-9F5E63B8F4B1}" srcOrd="0" destOrd="0" presId="urn:microsoft.com/office/officeart/2005/8/layout/vProcess5"/>
    <dgm:cxn modelId="{44E39B19-CB7D-40F1-A6E3-FB2DD2507E60}" type="presOf" srcId="{291F951F-83AB-4F60-A7A8-4962CAD0E2E8}" destId="{512ACE05-DF03-490E-9EF5-0669A47EBB4F}" srcOrd="1" destOrd="0" presId="urn:microsoft.com/office/officeart/2005/8/layout/vProcess5"/>
    <dgm:cxn modelId="{AE45D7CF-B35C-47B4-97FD-35B3CD8EF27D}" type="presOf" srcId="{291F951F-83AB-4F60-A7A8-4962CAD0E2E8}" destId="{AC8694EA-49DB-40C1-90CE-8A75B3206281}" srcOrd="0" destOrd="0" presId="urn:microsoft.com/office/officeart/2005/8/layout/vProcess5"/>
    <dgm:cxn modelId="{B017D6C2-2E38-41A9-84E5-EBDDE6D43F92}" srcId="{798BDE3C-6B97-4E1C-AF9F-82020B2CC53D}" destId="{291F951F-83AB-4F60-A7A8-4962CAD0E2E8}" srcOrd="1" destOrd="0" parTransId="{B01556D9-890B-4F86-BEDE-60AD7D82E299}" sibTransId="{43F5E37F-C309-4FB2-9C23-2FE7960506A8}"/>
    <dgm:cxn modelId="{1C2F203B-C20D-4835-8D9A-19872AAAF111}" srcId="{798BDE3C-6B97-4E1C-AF9F-82020B2CC53D}" destId="{418AC72C-0700-4EF3-8F03-8744FE4C3BA1}" srcOrd="0" destOrd="0" parTransId="{CCE5EB87-30F9-48E2-8374-499AD430371F}" sibTransId="{7E6EA553-58B8-403F-96C2-2415B3C7E536}"/>
    <dgm:cxn modelId="{FB799280-F75B-4797-A764-FF96353B5424}" type="presOf" srcId="{418AC72C-0700-4EF3-8F03-8744FE4C3BA1}" destId="{3C34959A-A873-4B53-A1BD-78920C684272}" srcOrd="1" destOrd="0" presId="urn:microsoft.com/office/officeart/2005/8/layout/vProcess5"/>
    <dgm:cxn modelId="{EBA17A97-944C-4818-8620-EBE06B53DD0A}" type="presOf" srcId="{B6751508-1863-4565-84F1-9B7A4A80B703}" destId="{48A98E1C-8167-4218-AD2B-51FC60788B35}" srcOrd="0" destOrd="0" presId="urn:microsoft.com/office/officeart/2005/8/layout/vProcess5"/>
    <dgm:cxn modelId="{79F30A18-5356-468B-91BC-1023DFEDB2FB}" type="presOf" srcId="{7E6EA553-58B8-403F-96C2-2415B3C7E536}" destId="{19E98C40-CC2D-40BF-9B27-0F943AE4CC21}" srcOrd="0" destOrd="0" presId="urn:microsoft.com/office/officeart/2005/8/layout/vProcess5"/>
    <dgm:cxn modelId="{BE484685-7930-49EC-AF34-18485602C403}" type="presParOf" srcId="{BAA98366-9C12-4243-80D6-4D1812647512}" destId="{70F29A9E-AF82-460D-BB2C-485CDCF6DF04}" srcOrd="0" destOrd="0" presId="urn:microsoft.com/office/officeart/2005/8/layout/vProcess5"/>
    <dgm:cxn modelId="{C55A8B67-C9FE-4679-A962-BAC8DDB0C236}" type="presParOf" srcId="{BAA98366-9C12-4243-80D6-4D1812647512}" destId="{308F2206-4624-43A7-93A4-C638F876FB05}" srcOrd="1" destOrd="0" presId="urn:microsoft.com/office/officeart/2005/8/layout/vProcess5"/>
    <dgm:cxn modelId="{B2E1931B-A525-4C51-BFC2-F0B45B43D9B1}" type="presParOf" srcId="{BAA98366-9C12-4243-80D6-4D1812647512}" destId="{AC8694EA-49DB-40C1-90CE-8A75B3206281}" srcOrd="2" destOrd="0" presId="urn:microsoft.com/office/officeart/2005/8/layout/vProcess5"/>
    <dgm:cxn modelId="{C9B86DB7-4726-4B9D-82DB-7B7EE34ED892}" type="presParOf" srcId="{BAA98366-9C12-4243-80D6-4D1812647512}" destId="{6F9E0023-4C87-4ECA-A921-9F5E63B8F4B1}" srcOrd="3" destOrd="0" presId="urn:microsoft.com/office/officeart/2005/8/layout/vProcess5"/>
    <dgm:cxn modelId="{9A38F2EC-B923-4C9D-BA60-6E44408DC654}" type="presParOf" srcId="{BAA98366-9C12-4243-80D6-4D1812647512}" destId="{48A98E1C-8167-4218-AD2B-51FC60788B35}" srcOrd="4" destOrd="0" presId="urn:microsoft.com/office/officeart/2005/8/layout/vProcess5"/>
    <dgm:cxn modelId="{07B7E9BB-3F7F-4BD4-A431-C159DD2DB4DE}" type="presParOf" srcId="{BAA98366-9C12-4243-80D6-4D1812647512}" destId="{19E98C40-CC2D-40BF-9B27-0F943AE4CC21}" srcOrd="5" destOrd="0" presId="urn:microsoft.com/office/officeart/2005/8/layout/vProcess5"/>
    <dgm:cxn modelId="{1E9C9A91-6116-47BD-95D2-1D3EA5F19ACC}" type="presParOf" srcId="{BAA98366-9C12-4243-80D6-4D1812647512}" destId="{C7D83700-D5DA-48FA-A6C7-110839FD46ED}" srcOrd="6" destOrd="0" presId="urn:microsoft.com/office/officeart/2005/8/layout/vProcess5"/>
    <dgm:cxn modelId="{E8BB2B04-6D60-47B4-9E92-A2CD1BD7691A}" type="presParOf" srcId="{BAA98366-9C12-4243-80D6-4D1812647512}" destId="{A3B76E43-0ED0-4A38-BFC6-9F16D7CC3A0D}" srcOrd="7" destOrd="0" presId="urn:microsoft.com/office/officeart/2005/8/layout/vProcess5"/>
    <dgm:cxn modelId="{3C97D29B-5ED2-4A15-B2E8-E59BEBD283BC}" type="presParOf" srcId="{BAA98366-9C12-4243-80D6-4D1812647512}" destId="{3C34959A-A873-4B53-A1BD-78920C684272}" srcOrd="8" destOrd="0" presId="urn:microsoft.com/office/officeart/2005/8/layout/vProcess5"/>
    <dgm:cxn modelId="{700645DB-DE0B-41F8-BC7F-F30E6E0AD3F7}" type="presParOf" srcId="{BAA98366-9C12-4243-80D6-4D1812647512}" destId="{512ACE05-DF03-490E-9EF5-0669A47EBB4F}" srcOrd="9" destOrd="0" presId="urn:microsoft.com/office/officeart/2005/8/layout/vProcess5"/>
    <dgm:cxn modelId="{F8C16687-3B7A-4BFD-91BF-F37A86AF04B7}" type="presParOf" srcId="{BAA98366-9C12-4243-80D6-4D1812647512}" destId="{C74952D8-8CDC-4248-B25E-091019D8AA61}" srcOrd="10" destOrd="0" presId="urn:microsoft.com/office/officeart/2005/8/layout/vProcess5"/>
    <dgm:cxn modelId="{3BD68E42-E89C-4E7D-AB18-5F4C040D7726}" type="presParOf" srcId="{BAA98366-9C12-4243-80D6-4D1812647512}" destId="{C8A623F0-34A2-444F-8BE6-03DA5CAF5B2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BB733D-0491-49C5-BA72-541F872852B2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2780D8A-A6DA-4054-B91C-CC6964076CDC}">
      <dgm:prSet/>
      <dgm:spPr/>
      <dgm:t>
        <a:bodyPr/>
        <a:lstStyle/>
        <a:p>
          <a:r>
            <a:rPr lang="hr-HR" dirty="0"/>
            <a:t>Ep </a:t>
          </a:r>
          <a:r>
            <a:rPr lang="hr-HR" i="1" dirty="0" err="1"/>
            <a:t>Eneida</a:t>
          </a:r>
          <a:r>
            <a:rPr lang="hr-HR" dirty="0"/>
            <a:t>, nastavak </a:t>
          </a:r>
          <a:r>
            <a:rPr lang="hr-HR" i="1" dirty="0"/>
            <a:t>Ilijade</a:t>
          </a:r>
          <a:r>
            <a:rPr lang="hr-HR" dirty="0"/>
            <a:t> i </a:t>
          </a:r>
          <a:r>
            <a:rPr lang="hr-HR" i="1" dirty="0"/>
            <a:t>Odiseje</a:t>
          </a:r>
          <a:endParaRPr lang="en-US" i="1" dirty="0"/>
        </a:p>
      </dgm:t>
    </dgm:pt>
    <dgm:pt modelId="{5ACE28FB-970C-4372-BFA5-4DF64CF42A00}" type="parTrans" cxnId="{8269E17A-D37E-4E0A-ADF7-D5071CD4DAA7}">
      <dgm:prSet/>
      <dgm:spPr/>
      <dgm:t>
        <a:bodyPr/>
        <a:lstStyle/>
        <a:p>
          <a:endParaRPr lang="en-US"/>
        </a:p>
      </dgm:t>
    </dgm:pt>
    <dgm:pt modelId="{D43541B0-FD7D-443F-8E40-AAB9B025F304}" type="sibTrans" cxnId="{8269E17A-D37E-4E0A-ADF7-D5071CD4DAA7}">
      <dgm:prSet/>
      <dgm:spPr/>
      <dgm:t>
        <a:bodyPr/>
        <a:lstStyle/>
        <a:p>
          <a:endParaRPr lang="en-US"/>
        </a:p>
      </dgm:t>
    </dgm:pt>
    <dgm:pt modelId="{A64675E5-3ADC-4DF1-BBE2-29FADB56C62B}">
      <dgm:prSet/>
      <dgm:spPr/>
      <dgm:t>
        <a:bodyPr/>
        <a:lstStyle/>
        <a:p>
          <a:r>
            <a:rPr lang="hr-HR"/>
            <a:t>Vergilije opisuje putovanje trojanskog junaka Eneje i dolazak u Italiju</a:t>
          </a:r>
          <a:endParaRPr lang="en-US"/>
        </a:p>
      </dgm:t>
    </dgm:pt>
    <dgm:pt modelId="{18A00213-9A22-4C0D-BD5B-75EAB52FEB6B}" type="parTrans" cxnId="{FB3F8870-2C5F-4D83-9286-FE7EF719D957}">
      <dgm:prSet/>
      <dgm:spPr/>
      <dgm:t>
        <a:bodyPr/>
        <a:lstStyle/>
        <a:p>
          <a:endParaRPr lang="en-US"/>
        </a:p>
      </dgm:t>
    </dgm:pt>
    <dgm:pt modelId="{D0DBCB96-CF41-4616-B4E1-C2A42D0EAA3E}" type="sibTrans" cxnId="{FB3F8870-2C5F-4D83-9286-FE7EF719D957}">
      <dgm:prSet/>
      <dgm:spPr/>
      <dgm:t>
        <a:bodyPr/>
        <a:lstStyle/>
        <a:p>
          <a:endParaRPr lang="en-US"/>
        </a:p>
      </dgm:t>
    </dgm:pt>
    <dgm:pt modelId="{686CAFDD-908F-48C6-A58F-39E85A29FD3A}">
      <dgm:prSet/>
      <dgm:spPr/>
      <dgm:t>
        <a:bodyPr/>
        <a:lstStyle/>
        <a:p>
          <a:r>
            <a:rPr lang="hr-HR"/>
            <a:t>Povjesničat Tit Livije napisao djelo „Od osnutka Rima”</a:t>
          </a:r>
          <a:endParaRPr lang="en-US"/>
        </a:p>
      </dgm:t>
    </dgm:pt>
    <dgm:pt modelId="{1B63AA29-0178-47DF-AB75-658698A812D3}" type="parTrans" cxnId="{7B8401BE-FBB4-46BC-BA8A-8BDF2DCA6823}">
      <dgm:prSet/>
      <dgm:spPr/>
      <dgm:t>
        <a:bodyPr/>
        <a:lstStyle/>
        <a:p>
          <a:endParaRPr lang="en-US"/>
        </a:p>
      </dgm:t>
    </dgm:pt>
    <dgm:pt modelId="{29DF1DB2-6B8A-4716-B97B-C0B48FA9ED55}" type="sibTrans" cxnId="{7B8401BE-FBB4-46BC-BA8A-8BDF2DCA6823}">
      <dgm:prSet/>
      <dgm:spPr/>
      <dgm:t>
        <a:bodyPr/>
        <a:lstStyle/>
        <a:p>
          <a:endParaRPr lang="en-US"/>
        </a:p>
      </dgm:t>
    </dgm:pt>
    <dgm:pt modelId="{D2BAD84F-5F18-4A24-AE1E-DE55ED7ABE67}" type="pres">
      <dgm:prSet presAssocID="{5DBB733D-0491-49C5-BA72-541F872852B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8C89050-12EA-43F4-B440-347F80A95B20}" type="pres">
      <dgm:prSet presAssocID="{5DBB733D-0491-49C5-BA72-541F872852B2}" presName="dummyMaxCanvas" presStyleCnt="0">
        <dgm:presLayoutVars/>
      </dgm:prSet>
      <dgm:spPr/>
    </dgm:pt>
    <dgm:pt modelId="{CD49C2F6-C2A0-4F62-89B6-A69C8366E86C}" type="pres">
      <dgm:prSet presAssocID="{5DBB733D-0491-49C5-BA72-541F872852B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DAD885-F418-4DEE-8926-90295D8324FF}" type="pres">
      <dgm:prSet presAssocID="{5DBB733D-0491-49C5-BA72-541F872852B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1151E4-2212-429E-94D5-8FA53CAC7538}" type="pres">
      <dgm:prSet presAssocID="{5DBB733D-0491-49C5-BA72-541F872852B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3506C0-5E25-499E-A215-649248C12E6E}" type="pres">
      <dgm:prSet presAssocID="{5DBB733D-0491-49C5-BA72-541F872852B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76C84C-BEA6-42E4-9B91-F2EA51F95895}" type="pres">
      <dgm:prSet presAssocID="{5DBB733D-0491-49C5-BA72-541F872852B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6926CB-D642-4465-A499-FA9179E88DBC}" type="pres">
      <dgm:prSet presAssocID="{5DBB733D-0491-49C5-BA72-541F872852B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92A2D2E-17E3-456F-80FB-DCCDA0A5CBC4}" type="pres">
      <dgm:prSet presAssocID="{5DBB733D-0491-49C5-BA72-541F872852B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975DA9-6512-4C04-A74A-8ECA3C9D8660}" type="pres">
      <dgm:prSet presAssocID="{5DBB733D-0491-49C5-BA72-541F872852B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03FA109-CB82-4D09-AAAF-895ABDA6B811}" type="presOf" srcId="{D0DBCB96-CF41-4616-B4E1-C2A42D0EAA3E}" destId="{EC76C84C-BEA6-42E4-9B91-F2EA51F95895}" srcOrd="0" destOrd="0" presId="urn:microsoft.com/office/officeart/2005/8/layout/vProcess5"/>
    <dgm:cxn modelId="{579F43A4-821A-4CF6-B9B1-52F9966AA141}" type="presOf" srcId="{686CAFDD-908F-48C6-A58F-39E85A29FD3A}" destId="{3F1151E4-2212-429E-94D5-8FA53CAC7538}" srcOrd="0" destOrd="0" presId="urn:microsoft.com/office/officeart/2005/8/layout/vProcess5"/>
    <dgm:cxn modelId="{845957E8-8D0E-4C9A-86E0-C47793AAD850}" type="presOf" srcId="{A64675E5-3ADC-4DF1-BBE2-29FADB56C62B}" destId="{00DAD885-F418-4DEE-8926-90295D8324FF}" srcOrd="0" destOrd="0" presId="urn:microsoft.com/office/officeart/2005/8/layout/vProcess5"/>
    <dgm:cxn modelId="{8269E17A-D37E-4E0A-ADF7-D5071CD4DAA7}" srcId="{5DBB733D-0491-49C5-BA72-541F872852B2}" destId="{32780D8A-A6DA-4054-B91C-CC6964076CDC}" srcOrd="0" destOrd="0" parTransId="{5ACE28FB-970C-4372-BFA5-4DF64CF42A00}" sibTransId="{D43541B0-FD7D-443F-8E40-AAB9B025F304}"/>
    <dgm:cxn modelId="{16D3C99B-92AD-49F9-8313-3AB12099535D}" type="presOf" srcId="{32780D8A-A6DA-4054-B91C-CC6964076CDC}" destId="{CD49C2F6-C2A0-4F62-89B6-A69C8366E86C}" srcOrd="0" destOrd="0" presId="urn:microsoft.com/office/officeart/2005/8/layout/vProcess5"/>
    <dgm:cxn modelId="{7B8401BE-FBB4-46BC-BA8A-8BDF2DCA6823}" srcId="{5DBB733D-0491-49C5-BA72-541F872852B2}" destId="{686CAFDD-908F-48C6-A58F-39E85A29FD3A}" srcOrd="2" destOrd="0" parTransId="{1B63AA29-0178-47DF-AB75-658698A812D3}" sibTransId="{29DF1DB2-6B8A-4716-B97B-C0B48FA9ED55}"/>
    <dgm:cxn modelId="{A3821AFA-81E3-463E-A88C-3CED1A10BB0C}" type="presOf" srcId="{686CAFDD-908F-48C6-A58F-39E85A29FD3A}" destId="{C4975DA9-6512-4C04-A74A-8ECA3C9D8660}" srcOrd="1" destOrd="0" presId="urn:microsoft.com/office/officeart/2005/8/layout/vProcess5"/>
    <dgm:cxn modelId="{8120B613-1680-49AE-8D98-7F6E5FCBED04}" type="presOf" srcId="{A64675E5-3ADC-4DF1-BBE2-29FADB56C62B}" destId="{F92A2D2E-17E3-456F-80FB-DCCDA0A5CBC4}" srcOrd="1" destOrd="0" presId="urn:microsoft.com/office/officeart/2005/8/layout/vProcess5"/>
    <dgm:cxn modelId="{7FC3D64B-B163-4636-B593-878002FBE6FC}" type="presOf" srcId="{5DBB733D-0491-49C5-BA72-541F872852B2}" destId="{D2BAD84F-5F18-4A24-AE1E-DE55ED7ABE67}" srcOrd="0" destOrd="0" presId="urn:microsoft.com/office/officeart/2005/8/layout/vProcess5"/>
    <dgm:cxn modelId="{30AD2798-89A4-42CB-A8DB-C94740176598}" type="presOf" srcId="{32780D8A-A6DA-4054-B91C-CC6964076CDC}" destId="{FF6926CB-D642-4465-A499-FA9179E88DBC}" srcOrd="1" destOrd="0" presId="urn:microsoft.com/office/officeart/2005/8/layout/vProcess5"/>
    <dgm:cxn modelId="{42228FBF-51D0-4F15-A9CA-3F0A0E5EC9A3}" type="presOf" srcId="{D43541B0-FD7D-443F-8E40-AAB9B025F304}" destId="{C63506C0-5E25-499E-A215-649248C12E6E}" srcOrd="0" destOrd="0" presId="urn:microsoft.com/office/officeart/2005/8/layout/vProcess5"/>
    <dgm:cxn modelId="{FB3F8870-2C5F-4D83-9286-FE7EF719D957}" srcId="{5DBB733D-0491-49C5-BA72-541F872852B2}" destId="{A64675E5-3ADC-4DF1-BBE2-29FADB56C62B}" srcOrd="1" destOrd="0" parTransId="{18A00213-9A22-4C0D-BD5B-75EAB52FEB6B}" sibTransId="{D0DBCB96-CF41-4616-B4E1-C2A42D0EAA3E}"/>
    <dgm:cxn modelId="{E666A2F4-ED79-4835-A0EB-4846125AF09C}" type="presParOf" srcId="{D2BAD84F-5F18-4A24-AE1E-DE55ED7ABE67}" destId="{78C89050-12EA-43F4-B440-347F80A95B20}" srcOrd="0" destOrd="0" presId="urn:microsoft.com/office/officeart/2005/8/layout/vProcess5"/>
    <dgm:cxn modelId="{9BCFDDF0-B3B2-4580-9D75-08F8B0C48DE4}" type="presParOf" srcId="{D2BAD84F-5F18-4A24-AE1E-DE55ED7ABE67}" destId="{CD49C2F6-C2A0-4F62-89B6-A69C8366E86C}" srcOrd="1" destOrd="0" presId="urn:microsoft.com/office/officeart/2005/8/layout/vProcess5"/>
    <dgm:cxn modelId="{2EEE8669-2FF1-45E3-A863-163BD8D79CAB}" type="presParOf" srcId="{D2BAD84F-5F18-4A24-AE1E-DE55ED7ABE67}" destId="{00DAD885-F418-4DEE-8926-90295D8324FF}" srcOrd="2" destOrd="0" presId="urn:microsoft.com/office/officeart/2005/8/layout/vProcess5"/>
    <dgm:cxn modelId="{4D5E3C6E-E62C-4D27-9870-DD12C1CFC3AD}" type="presParOf" srcId="{D2BAD84F-5F18-4A24-AE1E-DE55ED7ABE67}" destId="{3F1151E4-2212-429E-94D5-8FA53CAC7538}" srcOrd="3" destOrd="0" presId="urn:microsoft.com/office/officeart/2005/8/layout/vProcess5"/>
    <dgm:cxn modelId="{7B5FCB99-633E-4DD6-86B1-D7ABD6A152A5}" type="presParOf" srcId="{D2BAD84F-5F18-4A24-AE1E-DE55ED7ABE67}" destId="{C63506C0-5E25-499E-A215-649248C12E6E}" srcOrd="4" destOrd="0" presId="urn:microsoft.com/office/officeart/2005/8/layout/vProcess5"/>
    <dgm:cxn modelId="{950CEDF0-1015-44BB-9783-F3976F7D7016}" type="presParOf" srcId="{D2BAD84F-5F18-4A24-AE1E-DE55ED7ABE67}" destId="{EC76C84C-BEA6-42E4-9B91-F2EA51F95895}" srcOrd="5" destOrd="0" presId="urn:microsoft.com/office/officeart/2005/8/layout/vProcess5"/>
    <dgm:cxn modelId="{835FE609-9F13-41CE-BBED-25BA4093AACE}" type="presParOf" srcId="{D2BAD84F-5F18-4A24-AE1E-DE55ED7ABE67}" destId="{FF6926CB-D642-4465-A499-FA9179E88DBC}" srcOrd="6" destOrd="0" presId="urn:microsoft.com/office/officeart/2005/8/layout/vProcess5"/>
    <dgm:cxn modelId="{5BE329BC-61D3-4D12-819C-AB5E7D2E5CD3}" type="presParOf" srcId="{D2BAD84F-5F18-4A24-AE1E-DE55ED7ABE67}" destId="{F92A2D2E-17E3-456F-80FB-DCCDA0A5CBC4}" srcOrd="7" destOrd="0" presId="urn:microsoft.com/office/officeart/2005/8/layout/vProcess5"/>
    <dgm:cxn modelId="{B82D3C49-E71E-4872-AF00-5051FA83248D}" type="presParOf" srcId="{D2BAD84F-5F18-4A24-AE1E-DE55ED7ABE67}" destId="{C4975DA9-6512-4C04-A74A-8ECA3C9D866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41F86A-BB24-4048-8201-9BD8EC29D46A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Ljudskim sudbinama upravljaju bogovi</a:t>
          </a:r>
          <a:endParaRPr lang="en-US" sz="2200" kern="1200" dirty="0"/>
        </a:p>
      </dsp:txBody>
      <dsp:txXfrm>
        <a:off x="385762" y="571"/>
        <a:ext cx="2330648" cy="1398389"/>
      </dsp:txXfrm>
    </dsp:sp>
    <dsp:sp modelId="{BB6A0992-77BA-41C6-993A-D3EA47031D6C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Mnogobošci</a:t>
          </a:r>
          <a:endParaRPr lang="en-US" sz="2200" kern="1200" dirty="0"/>
        </a:p>
      </dsp:txBody>
      <dsp:txXfrm>
        <a:off x="2949475" y="571"/>
        <a:ext cx="2330648" cy="1398389"/>
      </dsp:txXfrm>
    </dsp:sp>
    <dsp:sp modelId="{6644FF22-BF4E-49B0-9885-A9B6A9282746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Vjerovanja pod utjecajem </a:t>
          </a:r>
          <a:r>
            <a:rPr lang="hr-HR" sz="2200" kern="1200" dirty="0" err="1"/>
            <a:t>Etruraca</a:t>
          </a:r>
          <a:r>
            <a:rPr lang="hr-HR" sz="2200" kern="1200" dirty="0"/>
            <a:t> i Grka</a:t>
          </a:r>
          <a:endParaRPr lang="en-US" sz="2200" kern="1200" dirty="0"/>
        </a:p>
      </dsp:txBody>
      <dsp:txXfrm>
        <a:off x="5513189" y="571"/>
        <a:ext cx="2330648" cy="1398389"/>
      </dsp:txXfrm>
    </dsp:sp>
    <dsp:sp modelId="{893DD763-D7A4-499D-869E-984C38FC3323}">
      <dsp:nvSpPr>
        <dsp:cNvPr id="0" name=""/>
        <dsp:cNvSpPr/>
      </dsp:nvSpPr>
      <dsp:spPr>
        <a:xfrm>
          <a:off x="385762" y="1632024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Vladari za vrijeme Carstva smatrani bogovima</a:t>
          </a:r>
          <a:endParaRPr lang="en-US" sz="2200" kern="1200" dirty="0"/>
        </a:p>
      </dsp:txBody>
      <dsp:txXfrm>
        <a:off x="385762" y="1632024"/>
        <a:ext cx="2330648" cy="1398389"/>
      </dsp:txXfrm>
    </dsp:sp>
    <dsp:sp modelId="{7EB0CA27-8797-4EE3-8E51-ECAC711A746E}">
      <dsp:nvSpPr>
        <dsp:cNvPr id="0" name=""/>
        <dsp:cNvSpPr/>
      </dsp:nvSpPr>
      <dsp:spPr>
        <a:xfrm>
          <a:off x="2949475" y="1632024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Ostatci brojnih hramova dokazuju religioznost</a:t>
          </a:r>
          <a:endParaRPr lang="en-US" sz="2200" kern="1200" dirty="0"/>
        </a:p>
      </dsp:txBody>
      <dsp:txXfrm>
        <a:off x="2949475" y="1632024"/>
        <a:ext cx="2330648" cy="1398389"/>
      </dsp:txXfrm>
    </dsp:sp>
    <dsp:sp modelId="{4D2E874E-82E5-43C0-BEB8-E630B02C170A}">
      <dsp:nvSpPr>
        <dsp:cNvPr id="0" name=""/>
        <dsp:cNvSpPr/>
      </dsp:nvSpPr>
      <dsp:spPr>
        <a:xfrm>
          <a:off x="5513189" y="1632024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Vjerovanja u magiju</a:t>
          </a:r>
          <a:endParaRPr lang="en-US" sz="2200" kern="1200" dirty="0"/>
        </a:p>
      </dsp:txBody>
      <dsp:txXfrm>
        <a:off x="5513189" y="1632024"/>
        <a:ext cx="2330648" cy="139838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A9A0B1-B5C8-4EF4-B28B-6B164DFB344C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Građanski ratovi i sukobi opterećenje za društvo</a:t>
          </a:r>
          <a:endParaRPr lang="en-US" sz="2200" kern="1200"/>
        </a:p>
      </dsp:txBody>
      <dsp:txXfrm>
        <a:off x="0" y="0"/>
        <a:ext cx="5716197" cy="545577"/>
      </dsp:txXfrm>
    </dsp:sp>
    <dsp:sp modelId="{17616987-D05F-4098-BF87-70117B3BA33D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Kriza morala u vjerskom životu</a:t>
          </a:r>
          <a:endParaRPr lang="en-US" sz="2200" kern="1200" dirty="0"/>
        </a:p>
      </dsp:txBody>
      <dsp:txXfrm>
        <a:off x="473202" y="621351"/>
        <a:ext cx="5508964" cy="545577"/>
      </dsp:txXfrm>
    </dsp:sp>
    <dsp:sp modelId="{5D7B5689-CA9C-4265-93C7-093D33A16592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Odbacivanje rimskih božanstava</a:t>
          </a:r>
          <a:endParaRPr lang="en-US" sz="2200" kern="1200" dirty="0"/>
        </a:p>
      </dsp:txBody>
      <dsp:txXfrm>
        <a:off x="946404" y="1242703"/>
        <a:ext cx="5508964" cy="545577"/>
      </dsp:txXfrm>
    </dsp:sp>
    <dsp:sp modelId="{A5689ED8-4502-4D2F-A259-8D0CDD68F03A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Pojava štovanja istočnjačkih kultova</a:t>
          </a:r>
          <a:endParaRPr lang="en-US" sz="2200" kern="1200" dirty="0"/>
        </a:p>
      </dsp:txBody>
      <dsp:txXfrm>
        <a:off x="1419605" y="1864055"/>
        <a:ext cx="5508964" cy="545577"/>
      </dsp:txXfrm>
    </dsp:sp>
    <dsp:sp modelId="{BB3FF7FA-E520-4942-9307-BFB2C38B781D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Rimski carevi i štovanje perzijskog boga Mitre</a:t>
          </a:r>
          <a:endParaRPr lang="en-US" sz="2200" kern="1200" dirty="0"/>
        </a:p>
      </dsp:txBody>
      <dsp:txXfrm>
        <a:off x="1892808" y="2485407"/>
        <a:ext cx="5508964" cy="545577"/>
      </dsp:txXfrm>
    </dsp:sp>
    <dsp:sp modelId="{22EFCB4F-D4D9-448C-9B48-598167C166DB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BB78B209-4B35-475C-8E1C-3FC758D765C5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43A76B1E-49A3-4FEC-A3BF-EB7C2D1C25DC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723DE6F9-A746-4F5C-B376-6EDAB6F9EA1F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9AC739-E590-4E4F-ADE6-71112875D0F2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Mnogobošci</a:t>
          </a:r>
          <a:endParaRPr lang="en-US" sz="2200" kern="1200" dirty="0"/>
        </a:p>
      </dsp:txBody>
      <dsp:txXfrm>
        <a:off x="0" y="0"/>
        <a:ext cx="5716197" cy="545577"/>
      </dsp:txXfrm>
    </dsp:sp>
    <dsp:sp modelId="{0F7FEFF9-2CCF-4517-8906-E276ACE71C78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Vjerovanja pod utjecajem Etruraca i Grka</a:t>
          </a:r>
          <a:endParaRPr lang="en-US" sz="2200" kern="1200"/>
        </a:p>
      </dsp:txBody>
      <dsp:txXfrm>
        <a:off x="473202" y="621351"/>
        <a:ext cx="5508964" cy="545577"/>
      </dsp:txXfrm>
    </dsp:sp>
    <dsp:sp modelId="{0B78B9B5-E350-45E0-8328-7AE33725581C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Vladari za vrijeme Carstva smatrani bogovima</a:t>
          </a:r>
          <a:endParaRPr lang="en-US" sz="2200" kern="1200"/>
        </a:p>
      </dsp:txBody>
      <dsp:txXfrm>
        <a:off x="946404" y="1242703"/>
        <a:ext cx="5508964" cy="545577"/>
      </dsp:txXfrm>
    </dsp:sp>
    <dsp:sp modelId="{6931EFF5-461F-454C-89A8-A0CA671AA51F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Ostatci brojnih hramova dokazuju religioznost</a:t>
          </a:r>
          <a:endParaRPr lang="en-US" sz="2200" kern="1200"/>
        </a:p>
      </dsp:txBody>
      <dsp:txXfrm>
        <a:off x="1419605" y="1864055"/>
        <a:ext cx="5508964" cy="545577"/>
      </dsp:txXfrm>
    </dsp:sp>
    <dsp:sp modelId="{CE8AD6C5-74CB-4CB5-B5E8-98A0A396E832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Vjerovanja u magiju</a:t>
          </a:r>
          <a:endParaRPr lang="en-US" sz="2200" kern="1200"/>
        </a:p>
      </dsp:txBody>
      <dsp:txXfrm>
        <a:off x="1892808" y="2485407"/>
        <a:ext cx="5508964" cy="545577"/>
      </dsp:txXfrm>
    </dsp:sp>
    <dsp:sp modelId="{37E12122-0A22-4599-8E49-FD8D6657CEA5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1CDA559E-C49D-4F13-BC7F-E62E0340496C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572378FF-F323-4F98-9963-340E056A73A3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DBB3342E-CB5A-4461-B4F8-703D3DCBEAF2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898AA0-EA63-43DE-B5D5-769BAAEDBF6F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Štovanje duhova prirode i obitelji</a:t>
          </a:r>
          <a:endParaRPr lang="en-US" sz="2000" kern="1200" dirty="0"/>
        </a:p>
      </dsp:txBody>
      <dsp:txXfrm>
        <a:off x="0" y="0"/>
        <a:ext cx="5846847" cy="666816"/>
      </dsp:txXfrm>
    </dsp:sp>
    <dsp:sp modelId="{C23FEB91-38BB-4C0C-9161-E7DF08009162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err="1"/>
            <a:t>Penati</a:t>
          </a:r>
          <a:r>
            <a:rPr lang="hr-HR" sz="2000" kern="1200" dirty="0"/>
            <a:t>, duhovi obiteljskih predaka zaštitnici obitelji i kuće</a:t>
          </a:r>
          <a:endParaRPr lang="en-US" sz="2000" kern="1200" dirty="0"/>
        </a:p>
      </dsp:txBody>
      <dsp:txXfrm>
        <a:off x="551383" y="788056"/>
        <a:ext cx="5598865" cy="666816"/>
      </dsp:txXfrm>
    </dsp:sp>
    <dsp:sp modelId="{3765B239-16E9-404E-86E6-17605B6D5DE2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Lari, duhovi zaštitnici izvan kuće</a:t>
          </a:r>
          <a:endParaRPr lang="en-US" sz="2000" kern="1200" dirty="0"/>
        </a:p>
      </dsp:txBody>
      <dsp:txXfrm>
        <a:off x="1094536" y="1576112"/>
        <a:ext cx="5607095" cy="666816"/>
      </dsp:txXfrm>
    </dsp:sp>
    <dsp:sp modelId="{35CFC0F0-C537-4643-B94E-08B94A348215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Mala kućanska svetišta u obitelji</a:t>
          </a:r>
          <a:endParaRPr lang="en-US" sz="2000" kern="1200" dirty="0"/>
        </a:p>
      </dsp:txBody>
      <dsp:txXfrm>
        <a:off x="1645920" y="2364168"/>
        <a:ext cx="5598865" cy="666816"/>
      </dsp:txXfrm>
    </dsp:sp>
    <dsp:sp modelId="{A9FFD93C-D591-44D8-A26A-21E6C9557D12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E3A005FC-24A9-40AF-9C42-16DEF0659BB4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50F15D67-EC66-4A88-9E8D-0A7EE0B7A2A2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DEDCF9-13F5-4D0B-ACA1-2C5E29C3F260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Kapitolijsko trojstvo: Jupiter, Junona i Minerva</a:t>
          </a:r>
          <a:endParaRPr lang="en-US" sz="2300" kern="1200"/>
        </a:p>
      </dsp:txBody>
      <dsp:txXfrm>
        <a:off x="0" y="0"/>
        <a:ext cx="5716197" cy="545577"/>
      </dsp:txXfrm>
    </dsp:sp>
    <dsp:sp modelId="{355DD842-0EF5-456B-8D31-5B1A5A6E604C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Gradnja hramova i posveta bogovima</a:t>
          </a:r>
          <a:endParaRPr lang="en-US" sz="2300" kern="1200" dirty="0"/>
        </a:p>
      </dsp:txBody>
      <dsp:txXfrm>
        <a:off x="473202" y="621351"/>
        <a:ext cx="5508964" cy="545577"/>
      </dsp:txXfrm>
    </dsp:sp>
    <dsp:sp modelId="{68CE1EE9-E732-4A3C-9515-8FA686EDDC66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Štovanje kultova careva</a:t>
          </a:r>
          <a:endParaRPr lang="en-US" sz="2300" kern="1200" dirty="0"/>
        </a:p>
      </dsp:txBody>
      <dsp:txXfrm>
        <a:off x="946404" y="1242703"/>
        <a:ext cx="5508964" cy="545577"/>
      </dsp:txXfrm>
    </dsp:sp>
    <dsp:sp modelId="{77EA1303-500A-41D7-B942-7C33376C6DA0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Carski kult dio tradicionalne religije</a:t>
          </a:r>
          <a:endParaRPr lang="en-US" sz="2300" kern="1200" dirty="0"/>
        </a:p>
      </dsp:txBody>
      <dsp:txXfrm>
        <a:off x="1419605" y="1864055"/>
        <a:ext cx="5508964" cy="545577"/>
      </dsp:txXfrm>
    </dsp:sp>
    <dsp:sp modelId="{445BF1AD-D339-4FE1-90B4-34C6BED53527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Obnova obreda i svečanosti</a:t>
          </a:r>
          <a:endParaRPr lang="en-US" sz="2300" kern="1200" dirty="0"/>
        </a:p>
      </dsp:txBody>
      <dsp:txXfrm>
        <a:off x="1892808" y="2485407"/>
        <a:ext cx="5508964" cy="545577"/>
      </dsp:txXfrm>
    </dsp:sp>
    <dsp:sp modelId="{95C3C9DD-25DC-4118-AE9B-8FB885945881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9C6EEC2F-66FE-442F-9DD9-54B3B84F63BF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9DF3BBB9-25C5-46E6-9F76-9F3AC81A0E4E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6928570" y="1632185"/>
        <a:ext cx="354625" cy="354625"/>
      </dsp:txXfrm>
    </dsp:sp>
    <dsp:sp modelId="{79D5DD54-A919-4F5A-9BA3-1AE8D62CFC04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7401772" y="2259599"/>
        <a:ext cx="354625" cy="35462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549708-E637-4F7F-8479-CC8B45055FF7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Nastanak vrhunskih književnih dijela latinske književnosti</a:t>
          </a:r>
          <a:endParaRPr lang="en-US" sz="1800" kern="1200"/>
        </a:p>
      </dsp:txBody>
      <dsp:txXfrm>
        <a:off x="0" y="0"/>
        <a:ext cx="5716197" cy="545577"/>
      </dsp:txXfrm>
    </dsp:sp>
    <dsp:sp modelId="{7B93A67C-424D-4E00-9D32-CE406588A53D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Kriza morala u vjerskom životu</a:t>
          </a:r>
          <a:endParaRPr lang="en-US" sz="1800" kern="1200"/>
        </a:p>
      </dsp:txBody>
      <dsp:txXfrm>
        <a:off x="473202" y="621351"/>
        <a:ext cx="5508964" cy="545577"/>
      </dsp:txXfrm>
    </dsp:sp>
    <dsp:sp modelId="{A6E55171-4BCB-42F4-AC43-AA34C7B646A8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Odbacivanje rimskih božanstava</a:t>
          </a:r>
          <a:endParaRPr lang="en-US" sz="1800" kern="1200"/>
        </a:p>
      </dsp:txBody>
      <dsp:txXfrm>
        <a:off x="946404" y="1242703"/>
        <a:ext cx="5508964" cy="545577"/>
      </dsp:txXfrm>
    </dsp:sp>
    <dsp:sp modelId="{409EFE0B-C3EF-42F7-B38B-F2EB2D19DF06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Pojava štovanja istočnjačkih kultova</a:t>
          </a:r>
          <a:endParaRPr lang="en-US" sz="1800" kern="1200"/>
        </a:p>
      </dsp:txBody>
      <dsp:txXfrm>
        <a:off x="1419605" y="1864055"/>
        <a:ext cx="5508964" cy="545577"/>
      </dsp:txXfrm>
    </dsp:sp>
    <dsp:sp modelId="{E5CA52E5-5420-4789-8FAF-D7334933E9E4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Rimski carevi i </a:t>
          </a:r>
          <a:r>
            <a:rPr lang="hr-HR" sz="1800" kern="1200"/>
            <a:t>štovanje </a:t>
          </a:r>
          <a:r>
            <a:rPr lang="hr-HR" sz="1800" kern="1200" smtClean="0"/>
            <a:t>boga </a:t>
          </a:r>
          <a:r>
            <a:rPr lang="hr-HR" sz="1800" kern="1200" dirty="0"/>
            <a:t>Mitre</a:t>
          </a:r>
          <a:endParaRPr lang="en-US" sz="1800" kern="1200" dirty="0"/>
        </a:p>
      </dsp:txBody>
      <dsp:txXfrm>
        <a:off x="1892808" y="2485407"/>
        <a:ext cx="5508964" cy="545577"/>
      </dsp:txXfrm>
    </dsp:sp>
    <dsp:sp modelId="{AA3A624F-A633-4E14-A3E2-45EBB6524997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80DD1C4A-C59E-4290-9D57-BE9D354A05FB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9D0DD2C7-F42D-44D2-8A86-3651897A1376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0FF721D4-F746-4878-8C5D-B7DBF746CA32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20FCA0-4856-4E8D-8A50-34B969EF1C78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Štovanje duhova prirode i obitelji</a:t>
          </a:r>
          <a:endParaRPr lang="en-US" sz="1800" kern="1200" dirty="0"/>
        </a:p>
      </dsp:txBody>
      <dsp:txXfrm>
        <a:off x="0" y="0"/>
        <a:ext cx="5846847" cy="666816"/>
      </dsp:txXfrm>
    </dsp:sp>
    <dsp:sp modelId="{47CC54BA-8DA9-43F4-8A4A-927FE6E2C6BB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err="1"/>
            <a:t>Penati</a:t>
          </a:r>
          <a:r>
            <a:rPr lang="hr-HR" sz="1800" kern="1200" dirty="0"/>
            <a:t>, duhovi obiteljskih predaka zaštitnici obitelji i kuće</a:t>
          </a:r>
          <a:endParaRPr lang="en-US" sz="1800" kern="1200" dirty="0"/>
        </a:p>
      </dsp:txBody>
      <dsp:txXfrm>
        <a:off x="551383" y="788056"/>
        <a:ext cx="5598865" cy="666816"/>
      </dsp:txXfrm>
    </dsp:sp>
    <dsp:sp modelId="{7BF744B0-F254-42E0-8E2C-BF57A9C7A1A0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Lari, duhovi zaštitnici izvan kuće</a:t>
          </a:r>
          <a:endParaRPr lang="en-US" sz="1800" kern="1200" dirty="0"/>
        </a:p>
      </dsp:txBody>
      <dsp:txXfrm>
        <a:off x="1094536" y="1576112"/>
        <a:ext cx="5607095" cy="666816"/>
      </dsp:txXfrm>
    </dsp:sp>
    <dsp:sp modelId="{663D79DD-C137-4451-BC3D-2869A3B655F3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Mala kućanska svetišta u obitelji</a:t>
          </a:r>
          <a:endParaRPr lang="en-US" sz="1800" kern="1200" dirty="0"/>
        </a:p>
      </dsp:txBody>
      <dsp:txXfrm>
        <a:off x="1645920" y="2364168"/>
        <a:ext cx="5598865" cy="666816"/>
      </dsp:txXfrm>
    </dsp:sp>
    <dsp:sp modelId="{C5EF331C-95EE-4A9F-9CB6-CD841A358691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14E0F563-2DAB-431F-988B-D4092D0F15D1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CC4CEF23-7C8B-4C2C-A46C-928EF416A8A3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900" kern="1200"/>
        </a:p>
      </dsp:txBody>
      <dsp:txXfrm>
        <a:off x="7244785" y="2086833"/>
        <a:ext cx="433430" cy="4334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EF6D15-280E-452D-BCAC-ADF418ADBB94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Italska božanstva imala osobine grčkih bogova</a:t>
          </a:r>
          <a:endParaRPr lang="en-US" sz="2200" kern="1200" dirty="0"/>
        </a:p>
      </dsp:txBody>
      <dsp:txXfrm>
        <a:off x="0" y="0"/>
        <a:ext cx="5716197" cy="545577"/>
      </dsp:txXfrm>
    </dsp:sp>
    <dsp:sp modelId="{D37369B1-307B-47F5-919E-FE51BEE37A0A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err="1"/>
            <a:t>Kapitolijsko</a:t>
          </a:r>
          <a:r>
            <a:rPr lang="hr-HR" sz="2200" kern="1200" dirty="0"/>
            <a:t> trojstvo: Jupiter, </a:t>
          </a:r>
          <a:r>
            <a:rPr lang="hr-HR" sz="2200" kern="1200" dirty="0" err="1"/>
            <a:t>Junona</a:t>
          </a:r>
          <a:r>
            <a:rPr lang="hr-HR" sz="2200" kern="1200" dirty="0"/>
            <a:t> i Minerva</a:t>
          </a:r>
          <a:endParaRPr lang="en-US" sz="2200" kern="1200" dirty="0"/>
        </a:p>
      </dsp:txBody>
      <dsp:txXfrm>
        <a:off x="473202" y="621351"/>
        <a:ext cx="5508964" cy="545577"/>
      </dsp:txXfrm>
    </dsp:sp>
    <dsp:sp modelId="{D797649E-ED69-408A-9150-B732BFF3386C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Jupiter, vrhovni rimski bog neba</a:t>
          </a:r>
          <a:endParaRPr lang="en-US" sz="2200" kern="1200" dirty="0"/>
        </a:p>
      </dsp:txBody>
      <dsp:txXfrm>
        <a:off x="946404" y="1242703"/>
        <a:ext cx="5508964" cy="545577"/>
      </dsp:txXfrm>
    </dsp:sp>
    <dsp:sp modelId="{ECEDA3F7-7E65-45BF-AD19-1F521465CC15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err="1"/>
            <a:t>Junona</a:t>
          </a:r>
          <a:r>
            <a:rPr lang="hr-HR" sz="2200" kern="1200" dirty="0"/>
            <a:t>, zaštitnica žena i braka</a:t>
          </a:r>
          <a:endParaRPr lang="en-US" sz="2200" kern="1200" dirty="0"/>
        </a:p>
      </dsp:txBody>
      <dsp:txXfrm>
        <a:off x="1419605" y="1864055"/>
        <a:ext cx="5508964" cy="545577"/>
      </dsp:txXfrm>
    </dsp:sp>
    <dsp:sp modelId="{21F0B82B-2F4D-487B-9271-47678B488D99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Minerva, zaštitnica obrta i mudrosti</a:t>
          </a:r>
          <a:endParaRPr lang="en-US" sz="2200" kern="1200" dirty="0"/>
        </a:p>
      </dsp:txBody>
      <dsp:txXfrm>
        <a:off x="1892808" y="2485407"/>
        <a:ext cx="5508964" cy="545577"/>
      </dsp:txXfrm>
    </dsp:sp>
    <dsp:sp modelId="{44F455A2-99F8-4F66-875C-4F2F9EAA66FB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0872802E-E338-488A-A3FD-92BC9920E336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6455368" y="1019926"/>
        <a:ext cx="354625" cy="354625"/>
      </dsp:txXfrm>
    </dsp:sp>
    <dsp:sp modelId="{6D08DB9D-BC55-4E86-B239-B89D35DB2E88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DD89451C-C235-4808-AB29-47B0DA59877A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7401772" y="2259599"/>
        <a:ext cx="354625" cy="3546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ACD233-15C6-4BA4-9943-2998D2CEA39C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Mars, rimski bog rata</a:t>
          </a:r>
          <a:endParaRPr lang="en-US" sz="2300" kern="1200"/>
        </a:p>
      </dsp:txBody>
      <dsp:txXfrm>
        <a:off x="0" y="0"/>
        <a:ext cx="5716197" cy="545577"/>
      </dsp:txXfrm>
    </dsp:sp>
    <dsp:sp modelId="{2AA70D4F-E3E7-4F1C-939E-3080A7DD826F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Neptun, bog mora</a:t>
          </a:r>
          <a:endParaRPr lang="en-US" sz="2300" kern="1200"/>
        </a:p>
      </dsp:txBody>
      <dsp:txXfrm>
        <a:off x="473202" y="621351"/>
        <a:ext cx="5508964" cy="545577"/>
      </dsp:txXfrm>
    </dsp:sp>
    <dsp:sp modelId="{69D76E3D-CB3A-4F23-B304-B3BD9043DC13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Pluton, bog podzemlja</a:t>
          </a:r>
          <a:endParaRPr lang="en-US" sz="2300" kern="1200"/>
        </a:p>
      </dsp:txBody>
      <dsp:txXfrm>
        <a:off x="946404" y="1242703"/>
        <a:ext cx="5508964" cy="545577"/>
      </dsp:txXfrm>
    </dsp:sp>
    <dsp:sp modelId="{69A68063-BDF2-4AC6-83C3-0A56830DFE9C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Venera, božica ljubavi i ljepote</a:t>
          </a:r>
          <a:endParaRPr lang="en-US" sz="2300" kern="1200"/>
        </a:p>
      </dsp:txBody>
      <dsp:txXfrm>
        <a:off x="1419605" y="1864055"/>
        <a:ext cx="5508964" cy="545577"/>
      </dsp:txXfrm>
    </dsp:sp>
    <dsp:sp modelId="{1A237F18-3715-4BAE-BEF5-16C8B7E11B8B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Vesta, božica vatre i kućnog ognjišta</a:t>
          </a:r>
          <a:endParaRPr lang="en-US" sz="2300" kern="1200"/>
        </a:p>
      </dsp:txBody>
      <dsp:txXfrm>
        <a:off x="1892808" y="2485407"/>
        <a:ext cx="5508964" cy="545577"/>
      </dsp:txXfrm>
    </dsp:sp>
    <dsp:sp modelId="{51E36F4B-6866-4782-B76E-1008FAB9E70D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84252F76-9447-4878-8286-6555187637E2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9698B911-975E-4423-9DE6-E97AF5A27BFB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F71019C8-EA88-4BB0-9BC0-E13FAA1112EC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EE150C-7315-4518-941F-D0B72F6DBADA}">
      <dsp:nvSpPr>
        <dsp:cNvPr id="0" name=""/>
        <dsp:cNvSpPr/>
      </dsp:nvSpPr>
      <dsp:spPr>
        <a:xfrm>
          <a:off x="0" y="0"/>
          <a:ext cx="6995160" cy="909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Gradnja hramova i posveta bogovima</a:t>
          </a:r>
          <a:endParaRPr lang="en-US" sz="2400" kern="1200" dirty="0"/>
        </a:p>
      </dsp:txBody>
      <dsp:txXfrm>
        <a:off x="0" y="0"/>
        <a:ext cx="6067223" cy="909295"/>
      </dsp:txXfrm>
    </dsp:sp>
    <dsp:sp modelId="{B177BC19-4CF8-4410-A089-DD118BF1EFF4}">
      <dsp:nvSpPr>
        <dsp:cNvPr id="0" name=""/>
        <dsp:cNvSpPr/>
      </dsp:nvSpPr>
      <dsp:spPr>
        <a:xfrm>
          <a:off x="617219" y="1060844"/>
          <a:ext cx="6995160" cy="909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Pravokutne zgrade građene na visokom podnožju</a:t>
          </a:r>
          <a:endParaRPr lang="en-US" sz="2400" kern="1200"/>
        </a:p>
      </dsp:txBody>
      <dsp:txXfrm>
        <a:off x="617219" y="1060844"/>
        <a:ext cx="5786897" cy="909295"/>
      </dsp:txXfrm>
    </dsp:sp>
    <dsp:sp modelId="{ACF7A273-67B3-4F67-912A-27CE6F654C32}">
      <dsp:nvSpPr>
        <dsp:cNvPr id="0" name=""/>
        <dsp:cNvSpPr/>
      </dsp:nvSpPr>
      <dsp:spPr>
        <a:xfrm>
          <a:off x="1234439" y="2121689"/>
          <a:ext cx="6995160" cy="909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Stube i visoki stupovi na ulazu u hram</a:t>
          </a:r>
          <a:endParaRPr lang="en-US" sz="2400" kern="1200"/>
        </a:p>
      </dsp:txBody>
      <dsp:txXfrm>
        <a:off x="1234439" y="2121689"/>
        <a:ext cx="5786897" cy="909295"/>
      </dsp:txXfrm>
    </dsp:sp>
    <dsp:sp modelId="{EC1DADA4-F743-44E3-B660-71F880999AB1}">
      <dsp:nvSpPr>
        <dsp:cNvPr id="0" name=""/>
        <dsp:cNvSpPr/>
      </dsp:nvSpPr>
      <dsp:spPr>
        <a:xfrm>
          <a:off x="6404117" y="689549"/>
          <a:ext cx="591042" cy="591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404117" y="689549"/>
        <a:ext cx="591042" cy="591042"/>
      </dsp:txXfrm>
    </dsp:sp>
    <dsp:sp modelId="{BBF63CE2-1F7B-4AEE-93DC-40980501B46E}">
      <dsp:nvSpPr>
        <dsp:cNvPr id="0" name=""/>
        <dsp:cNvSpPr/>
      </dsp:nvSpPr>
      <dsp:spPr>
        <a:xfrm>
          <a:off x="7021337" y="1744331"/>
          <a:ext cx="591042" cy="591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021337" y="1744331"/>
        <a:ext cx="591042" cy="59104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D61AE2-FDB2-49D8-87BB-EEE7659F0901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Štovanje Cezarova kulta</a:t>
          </a:r>
          <a:endParaRPr lang="en-US" sz="2400" kern="1200"/>
        </a:p>
      </dsp:txBody>
      <dsp:txXfrm>
        <a:off x="0" y="0"/>
        <a:ext cx="5846847" cy="666816"/>
      </dsp:txXfrm>
    </dsp:sp>
    <dsp:sp modelId="{92172104-43DC-4239-8863-22BF25160DBB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Klesanje kipova i postavljanje u hramove</a:t>
          </a:r>
          <a:endParaRPr lang="en-US" sz="2400" kern="1200"/>
        </a:p>
      </dsp:txBody>
      <dsp:txXfrm>
        <a:off x="551383" y="788056"/>
        <a:ext cx="5598865" cy="666816"/>
      </dsp:txXfrm>
    </dsp:sp>
    <dsp:sp modelId="{CE132822-01D8-4F6A-AA42-92408C09C783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Kovanje novca s likom</a:t>
          </a:r>
          <a:endParaRPr lang="en-US" sz="2400" kern="1200"/>
        </a:p>
      </dsp:txBody>
      <dsp:txXfrm>
        <a:off x="1094536" y="1576112"/>
        <a:ext cx="5607095" cy="666816"/>
      </dsp:txXfrm>
    </dsp:sp>
    <dsp:sp modelId="{A5D59A78-38DC-49B0-B32F-C314BC0CE259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Organiziranje sportskih igara u njegovu čast</a:t>
          </a:r>
          <a:endParaRPr lang="en-US" sz="2400" kern="1200"/>
        </a:p>
      </dsp:txBody>
      <dsp:txXfrm>
        <a:off x="1645920" y="2364168"/>
        <a:ext cx="5598865" cy="666816"/>
      </dsp:txXfrm>
    </dsp:sp>
    <dsp:sp modelId="{D9E54002-AB0D-4BAD-BE47-6120EA7AE83D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D0DCB383-D3E4-48A3-BBB8-2D15D3D665D3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F805B18D-8A0A-4F05-BB84-640504506B19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2A6333-AD47-41AA-8CEC-EE5CE44FC7ED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Oktavijan August nastavlja takvo vladanje</a:t>
          </a:r>
          <a:endParaRPr lang="en-US" sz="2200" kern="1200"/>
        </a:p>
      </dsp:txBody>
      <dsp:txXfrm>
        <a:off x="0" y="0"/>
        <a:ext cx="5846847" cy="666816"/>
      </dsp:txXfrm>
    </dsp:sp>
    <dsp:sp modelId="{45591B10-C225-417D-A955-2A7F69856602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Principat od 31. godine pr. Krista do 14. godine</a:t>
          </a:r>
          <a:endParaRPr lang="en-US" sz="2200" kern="1200"/>
        </a:p>
      </dsp:txBody>
      <dsp:txXfrm>
        <a:off x="551383" y="788056"/>
        <a:ext cx="5598865" cy="666816"/>
      </dsp:txXfrm>
    </dsp:sp>
    <dsp:sp modelId="{35BE99D3-E9FB-4312-8BDE-5917140DF0FA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Senat ga nakon smrti proglasio božanstvom</a:t>
          </a:r>
          <a:endParaRPr lang="en-US" sz="2200" kern="1200"/>
        </a:p>
      </dsp:txBody>
      <dsp:txXfrm>
        <a:off x="1094536" y="1576112"/>
        <a:ext cx="5607095" cy="666816"/>
      </dsp:txXfrm>
    </dsp:sp>
    <dsp:sp modelId="{F86E4251-DDC9-47B9-B606-916F7F5C357D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Carski kult dio tradicionalne religije</a:t>
          </a:r>
          <a:endParaRPr lang="en-US" sz="2200" kern="1200"/>
        </a:p>
      </dsp:txBody>
      <dsp:txXfrm>
        <a:off x="1645920" y="2364168"/>
        <a:ext cx="5598865" cy="666816"/>
      </dsp:txXfrm>
    </dsp:sp>
    <dsp:sp modelId="{0A6906A4-032D-4565-BADB-E46F4612F1AE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77982999-163D-49E3-AAFD-FA8AD816C7B5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67237A79-0168-443C-B23B-2336380DFF34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8F2206-4624-43A7-93A4-C638F876FB05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Tradicionalne rimske vrijednosti</a:t>
          </a:r>
          <a:endParaRPr lang="en-US" sz="2000" kern="1200" dirty="0"/>
        </a:p>
      </dsp:txBody>
      <dsp:txXfrm>
        <a:off x="0" y="0"/>
        <a:ext cx="5846847" cy="666816"/>
      </dsp:txXfrm>
    </dsp:sp>
    <dsp:sp modelId="{AC8694EA-49DB-40C1-90CE-8A75B3206281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Obnova obreda i svečanosti</a:t>
          </a:r>
          <a:endParaRPr lang="en-US" sz="2000" kern="1200" dirty="0"/>
        </a:p>
      </dsp:txBody>
      <dsp:txXfrm>
        <a:off x="551383" y="788056"/>
        <a:ext cx="5598865" cy="666816"/>
      </dsp:txXfrm>
    </dsp:sp>
    <dsp:sp modelId="{6F9E0023-4C87-4ECA-A921-9F5E63B8F4B1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err="1"/>
            <a:t>Vergilije</a:t>
          </a:r>
          <a:r>
            <a:rPr lang="hr-HR" sz="2000" kern="1200" dirty="0"/>
            <a:t>, </a:t>
          </a:r>
          <a:r>
            <a:rPr lang="hr-HR" sz="2000" kern="1200" dirty="0" err="1"/>
            <a:t>Horacije</a:t>
          </a:r>
          <a:r>
            <a:rPr lang="hr-HR" sz="2000" kern="1200" dirty="0"/>
            <a:t> i </a:t>
          </a:r>
          <a:r>
            <a:rPr lang="hr-HR" sz="2000" kern="1200" dirty="0" err="1"/>
            <a:t>Ovidije</a:t>
          </a:r>
          <a:r>
            <a:rPr lang="hr-HR" sz="2000" kern="1200" dirty="0"/>
            <a:t>, čuveni književnici</a:t>
          </a:r>
          <a:endParaRPr lang="en-US" sz="2000" kern="1200" dirty="0"/>
        </a:p>
      </dsp:txBody>
      <dsp:txXfrm>
        <a:off x="1094536" y="1576112"/>
        <a:ext cx="5607095" cy="666816"/>
      </dsp:txXfrm>
    </dsp:sp>
    <dsp:sp modelId="{48A98E1C-8167-4218-AD2B-51FC60788B35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Nastanak vrhunskih književnih dijela latinske književnosti</a:t>
          </a:r>
          <a:endParaRPr lang="en-US" sz="2000" kern="1200" dirty="0"/>
        </a:p>
      </dsp:txBody>
      <dsp:txXfrm>
        <a:off x="1645920" y="2364168"/>
        <a:ext cx="5598865" cy="666816"/>
      </dsp:txXfrm>
    </dsp:sp>
    <dsp:sp modelId="{19E98C40-CC2D-40BF-9B27-0F943AE4CC21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C7D83700-D5DA-48FA-A6C7-110839FD46ED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A3B76E43-0ED0-4A38-BFC6-9F16D7CC3A0D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49C2F6-C2A0-4F62-89B6-A69C8366E86C}">
      <dsp:nvSpPr>
        <dsp:cNvPr id="0" name=""/>
        <dsp:cNvSpPr/>
      </dsp:nvSpPr>
      <dsp:spPr>
        <a:xfrm>
          <a:off x="0" y="0"/>
          <a:ext cx="6995160" cy="909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Ep </a:t>
          </a:r>
          <a:r>
            <a:rPr lang="hr-HR" sz="2400" i="1" kern="1200" dirty="0" err="1"/>
            <a:t>Eneida</a:t>
          </a:r>
          <a:r>
            <a:rPr lang="hr-HR" sz="2400" kern="1200" dirty="0"/>
            <a:t>, nastavak </a:t>
          </a:r>
          <a:r>
            <a:rPr lang="hr-HR" sz="2400" i="1" kern="1200" dirty="0"/>
            <a:t>Ilijade</a:t>
          </a:r>
          <a:r>
            <a:rPr lang="hr-HR" sz="2400" kern="1200" dirty="0"/>
            <a:t> i </a:t>
          </a:r>
          <a:r>
            <a:rPr lang="hr-HR" sz="2400" i="1" kern="1200" dirty="0"/>
            <a:t>Odiseje</a:t>
          </a:r>
          <a:endParaRPr lang="en-US" sz="2400" i="1" kern="1200" dirty="0"/>
        </a:p>
      </dsp:txBody>
      <dsp:txXfrm>
        <a:off x="0" y="0"/>
        <a:ext cx="6067223" cy="909295"/>
      </dsp:txXfrm>
    </dsp:sp>
    <dsp:sp modelId="{00DAD885-F418-4DEE-8926-90295D8324FF}">
      <dsp:nvSpPr>
        <dsp:cNvPr id="0" name=""/>
        <dsp:cNvSpPr/>
      </dsp:nvSpPr>
      <dsp:spPr>
        <a:xfrm>
          <a:off x="617219" y="1060844"/>
          <a:ext cx="6995160" cy="909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Vergilije opisuje putovanje trojanskog junaka Eneje i dolazak u Italiju</a:t>
          </a:r>
          <a:endParaRPr lang="en-US" sz="2400" kern="1200"/>
        </a:p>
      </dsp:txBody>
      <dsp:txXfrm>
        <a:off x="617219" y="1060844"/>
        <a:ext cx="5786897" cy="909295"/>
      </dsp:txXfrm>
    </dsp:sp>
    <dsp:sp modelId="{3F1151E4-2212-429E-94D5-8FA53CAC7538}">
      <dsp:nvSpPr>
        <dsp:cNvPr id="0" name=""/>
        <dsp:cNvSpPr/>
      </dsp:nvSpPr>
      <dsp:spPr>
        <a:xfrm>
          <a:off x="1234439" y="2121689"/>
          <a:ext cx="6995160" cy="909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Povjesničat Tit Livije napisao djelo „Od osnutka Rima”</a:t>
          </a:r>
          <a:endParaRPr lang="en-US" sz="2400" kern="1200"/>
        </a:p>
      </dsp:txBody>
      <dsp:txXfrm>
        <a:off x="1234439" y="2121689"/>
        <a:ext cx="5786897" cy="909295"/>
      </dsp:txXfrm>
    </dsp:sp>
    <dsp:sp modelId="{C63506C0-5E25-499E-A215-649248C12E6E}">
      <dsp:nvSpPr>
        <dsp:cNvPr id="0" name=""/>
        <dsp:cNvSpPr/>
      </dsp:nvSpPr>
      <dsp:spPr>
        <a:xfrm>
          <a:off x="6404117" y="689549"/>
          <a:ext cx="591042" cy="591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404117" y="689549"/>
        <a:ext cx="591042" cy="591042"/>
      </dsp:txXfrm>
    </dsp:sp>
    <dsp:sp modelId="{EC76C84C-BEA6-42E4-9B91-F2EA51F95895}">
      <dsp:nvSpPr>
        <dsp:cNvPr id="0" name=""/>
        <dsp:cNvSpPr/>
      </dsp:nvSpPr>
      <dsp:spPr>
        <a:xfrm>
          <a:off x="7021337" y="1744331"/>
          <a:ext cx="591042" cy="591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021337" y="1744331"/>
        <a:ext cx="591042" cy="591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14.1.2020.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Kućno svetište zvano </a:t>
            </a:r>
            <a:r>
              <a:rPr lang="hr-HR" dirty="0" err="1"/>
              <a:t>lararij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0705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Ilustracija rimskih bogova Neptuna, Jupitera i Plutona.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20579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 sadašnjem obliku sagradio ga je car </a:t>
            </a:r>
            <a:r>
              <a:rPr lang="hr-HR" dirty="0" err="1"/>
              <a:t>Hadrijan</a:t>
            </a:r>
            <a:r>
              <a:rPr lang="hr-HR" dirty="0"/>
              <a:t> jer je bio uništen u požaru.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3905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5873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800" dirty="0"/>
              <a:t> Rimska religija, vjerovanja i kultovi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Nastavna tema: Rimske religije – stara vjera, novi kultovi, kršćanstvo i širenje kršćanstva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40C733E-31AB-40E6-BDBF-F96695D83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sz="1400" dirty="0"/>
              <a:t/>
            </a:r>
            <a:br>
              <a:rPr lang="hr-HR" sz="1400" dirty="0"/>
            </a:br>
            <a:r>
              <a:rPr lang="hr-HR" sz="4000" dirty="0"/>
              <a:t>Rimska stara vjera</a:t>
            </a:r>
            <a:r>
              <a:rPr lang="en-US" sz="1400" dirty="0"/>
              <a:t/>
            </a:r>
            <a:br>
              <a:rPr lang="en-US" sz="1400" dirty="0"/>
            </a:br>
            <a:endParaRPr lang="hr-HR" sz="1400" dirty="0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B7E62FE-9E65-4361-984D-987BB998CB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1676331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0538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BAA02DB-8113-4809-B6E3-5BEC74508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387000" y="888166"/>
            <a:ext cx="4041775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000" dirty="0"/>
              <a:t>Rimska stara vjera</a:t>
            </a:r>
          </a:p>
        </p:txBody>
      </p:sp>
      <p:pic>
        <p:nvPicPr>
          <p:cNvPr id="7" name="Rezervirano mjesto sadržaja 6" descr="Slika na kojoj se prikazuje zgrada, na otvorenom, kamen, cigla&#10;&#10;Opis je automatski generiran">
            <a:extLst>
              <a:ext uri="{FF2B5EF4-FFF2-40B4-BE49-F238E27FC236}">
                <a16:creationId xmlns:a16="http://schemas.microsoft.com/office/drawing/2014/main" xmlns="" id="{7E3BA7CB-20F7-4414-BB08-DAD57187D1F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3792" y="1631156"/>
            <a:ext cx="1970775" cy="2963862"/>
          </a:xfrm>
        </p:spPr>
      </p:pic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xmlns="" id="{1C1B48B6-998F-40E2-8A29-F8EFB959DF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err="1"/>
              <a:t>Augustov</a:t>
            </a:r>
            <a:r>
              <a:rPr lang="hr-HR" b="1" dirty="0"/>
              <a:t> hram u Puli</a:t>
            </a:r>
          </a:p>
          <a:p>
            <a:r>
              <a:rPr lang="hr-HR" dirty="0"/>
              <a:t>Izgrađen od 2. godine pr. Krista do 14. godine</a:t>
            </a:r>
          </a:p>
          <a:p>
            <a:r>
              <a:rPr lang="hr-HR" dirty="0"/>
              <a:t>Posvećen je božici Romi i caru Augustu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8535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Slika na kojoj se prikazuje zgrada, na otvorenom, cesta, hram&#10;&#10;Opis je automatski generiran">
            <a:extLst>
              <a:ext uri="{FF2B5EF4-FFF2-40B4-BE49-F238E27FC236}">
                <a16:creationId xmlns:a16="http://schemas.microsoft.com/office/drawing/2014/main" xmlns="" id="{E09DAB9D-F5CC-448E-A11C-12E366F4FC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49" y="1440333"/>
            <a:ext cx="4460149" cy="3345112"/>
          </a:xfrm>
          <a:prstGeom prst="rect">
            <a:avLst/>
          </a:prstGeom>
          <a:noFill/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9FA7B9FF-E4D8-42B0-A788-DC7B83FAB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2384" y="960511"/>
            <a:ext cx="4041775" cy="479822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  <a:p>
            <a:endParaRPr lang="hr-HR" sz="12300" dirty="0"/>
          </a:p>
          <a:p>
            <a:r>
              <a:rPr lang="hr-HR" sz="16000" dirty="0"/>
              <a:t>Rimska stara vjera</a:t>
            </a:r>
          </a:p>
          <a:p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0E390D80-8E77-40DF-A172-FB3F09F97C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/>
              <a:t>Panteon </a:t>
            </a:r>
            <a:r>
              <a:rPr lang="hr-HR" b="1" dirty="0"/>
              <a:t>u Rimu</a:t>
            </a:r>
          </a:p>
          <a:p>
            <a:r>
              <a:rPr lang="hr-HR" dirty="0"/>
              <a:t>Izgrađen u II. stoljeću</a:t>
            </a:r>
          </a:p>
          <a:p>
            <a:r>
              <a:rPr lang="hr-HR" dirty="0"/>
              <a:t>Građevina kružnog oblika</a:t>
            </a:r>
          </a:p>
          <a:p>
            <a:r>
              <a:rPr lang="hr-HR" dirty="0"/>
              <a:t>Posvećen svim bogovima zaštitnicima obitelji </a:t>
            </a:r>
            <a:r>
              <a:rPr lang="hr-HR" dirty="0" err="1"/>
              <a:t>Julijevaca</a:t>
            </a:r>
            <a:endParaRPr lang="hr-HR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0420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 descr="Slika na kojoj se prikazuje na otvorenom, zgrada, naprijed, staro&#10;&#10;Opis je automatski generiran">
            <a:extLst>
              <a:ext uri="{FF2B5EF4-FFF2-40B4-BE49-F238E27FC236}">
                <a16:creationId xmlns:a16="http://schemas.microsoft.com/office/drawing/2014/main" xmlns="" id="{CF928C05-0685-44FC-82BE-3C1F75545D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784" y="1008422"/>
            <a:ext cx="4026800" cy="3727936"/>
          </a:xfrm>
        </p:spPr>
      </p:pic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7F766F54-57BD-4289-A197-6C6309B159C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Ostatci hrama božice Veste</a:t>
            </a:r>
          </a:p>
          <a:p>
            <a:r>
              <a:rPr lang="hr-HR" dirty="0"/>
              <a:t>Vestalke, rimske svećenice</a:t>
            </a:r>
          </a:p>
          <a:p>
            <a:r>
              <a:rPr lang="hr-HR" dirty="0"/>
              <a:t>Čuvarice vječne vatre na ognjištu</a:t>
            </a:r>
          </a:p>
          <a:p>
            <a:r>
              <a:rPr lang="hr-HR" dirty="0"/>
              <a:t>Najveća čast za patricijsku obitelj</a:t>
            </a:r>
          </a:p>
          <a:p>
            <a:r>
              <a:rPr lang="hr-HR" dirty="0"/>
              <a:t>Djevojčice u dobi od 7 godina</a:t>
            </a:r>
          </a:p>
          <a:p>
            <a:r>
              <a:rPr lang="hr-HR" dirty="0"/>
              <a:t>Služba trajala 30 godina</a:t>
            </a:r>
          </a:p>
        </p:txBody>
      </p:sp>
      <p:sp>
        <p:nvSpPr>
          <p:cNvPr id="6" name="Rezervirano mjesto teksta 1">
            <a:extLst>
              <a:ext uri="{FF2B5EF4-FFF2-40B4-BE49-F238E27FC236}">
                <a16:creationId xmlns:a16="http://schemas.microsoft.com/office/drawing/2014/main" xmlns="" id="{9B4B9BB5-EC62-4498-9109-0A6C65323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  <a:p>
            <a:endParaRPr lang="hr-HR" dirty="0"/>
          </a:p>
          <a:p>
            <a:pPr algn="ctr"/>
            <a:r>
              <a:rPr lang="hr-HR" sz="12300" dirty="0"/>
              <a:t>Rimska stara vjera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30132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Slika na kojoj se prikazuje tekst, knjiga&#10;&#10;Opis je automatski generiran">
            <a:extLst>
              <a:ext uri="{FF2B5EF4-FFF2-40B4-BE49-F238E27FC236}">
                <a16:creationId xmlns:a16="http://schemas.microsoft.com/office/drawing/2014/main" xmlns="" id="{128BC091-0E7B-498D-8AAE-E92A6556D7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" y="1089818"/>
            <a:ext cx="2963376" cy="3826923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FE98713E-E2DE-44E5-A395-DCDA4BE921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49100" y="1089818"/>
            <a:ext cx="4041775" cy="479822"/>
          </a:xfrm>
        </p:spPr>
        <p:txBody>
          <a:bodyPr>
            <a:normAutofit fontScale="25000" lnSpcReduction="20000"/>
          </a:bodyPr>
          <a:lstStyle/>
          <a:p>
            <a:r>
              <a:rPr lang="hr-HR" sz="16000" dirty="0"/>
              <a:t>Rimska stara vjera</a:t>
            </a:r>
          </a:p>
          <a:p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2B375FB2-A50D-4C7B-8251-46E7D3BB58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30848" y="1631156"/>
            <a:ext cx="4041775" cy="2963466"/>
          </a:xfrm>
        </p:spPr>
        <p:txBody>
          <a:bodyPr/>
          <a:lstStyle/>
          <a:p>
            <a:r>
              <a:rPr lang="hr-HR" dirty="0"/>
              <a:t>Vjerovanja u magiju</a:t>
            </a:r>
          </a:p>
          <a:p>
            <a:r>
              <a:rPr lang="hr-HR" dirty="0"/>
              <a:t>Rimski </a:t>
            </a:r>
            <a:r>
              <a:rPr lang="hr-HR" dirty="0" err="1"/>
              <a:t>augur</a:t>
            </a:r>
            <a:r>
              <a:rPr lang="hr-HR" dirty="0"/>
              <a:t>, svećenik koji je proricao budućnost iz leta ptica</a:t>
            </a:r>
          </a:p>
          <a:p>
            <a:r>
              <a:rPr lang="hr-HR" dirty="0"/>
              <a:t>Vrlo utjecajan položaj</a:t>
            </a:r>
          </a:p>
          <a:p>
            <a:r>
              <a:rPr lang="hr-HR" dirty="0"/>
              <a:t>Proricanja sudbine </a:t>
            </a:r>
          </a:p>
        </p:txBody>
      </p:sp>
    </p:spTree>
    <p:extLst>
      <p:ext uri="{BB962C8B-B14F-4D97-AF65-F5344CB8AC3E}">
        <p14:creationId xmlns:p14="http://schemas.microsoft.com/office/powerpoint/2010/main" xmlns="" val="2226038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9FD728C-0493-4330-BCAF-08E3402B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Religije i kultovi u doba Carstva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9574E87-D196-4D67-BF4C-C2AC09298E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78288644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43007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025B6B-8561-4266-8527-788465B6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Religije i kultovi u doba Carstva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7E51DA55-283C-4347-B06A-6A734E9F18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40202731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11920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E054402-57BD-41C3-8273-6379DA243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Religije i kultovi u doba Carstva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91B07FD-695F-4D34-834D-362547CC0D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85184815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13041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xmlns="" id="{4F349EFB-B327-4F3A-8FF7-682CDADB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/>
              <a:t>Religije i kultovi u doba Carstva</a:t>
            </a:r>
            <a:endParaRPr lang="en-US" dirty="0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813F28F-1D10-49E9-B99C-694D5E612B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1498116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01400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Slika na kojoj se prikazuje na otvorenom, sjedenje, staro, bijelo&#10;&#10;Opis je automatski generiran">
            <a:extLst>
              <a:ext uri="{FF2B5EF4-FFF2-40B4-BE49-F238E27FC236}">
                <a16:creationId xmlns:a16="http://schemas.microsoft.com/office/drawing/2014/main" xmlns="" id="{DA6DB2F1-618B-4329-8A2B-09A9F869EB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320" y="1619336"/>
            <a:ext cx="2266266" cy="3415334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9A85252-26CB-485F-B17C-80625AFC6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806112" y="948294"/>
            <a:ext cx="6794464" cy="479822"/>
          </a:xfrm>
        </p:spPr>
        <p:txBody>
          <a:bodyPr>
            <a:noAutofit/>
          </a:bodyPr>
          <a:lstStyle/>
          <a:p>
            <a:r>
              <a:rPr lang="hr-HR" sz="4000" dirty="0"/>
              <a:t>Religije i kultovi u doba Carstva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5BEB4B13-216F-4E38-A663-773378DF9D5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Gaj </a:t>
            </a:r>
            <a:r>
              <a:rPr lang="hr-HR" b="1" dirty="0" err="1" smtClean="0"/>
              <a:t>Kilnije</a:t>
            </a:r>
            <a:r>
              <a:rPr lang="hr-HR" b="1" dirty="0" smtClean="0"/>
              <a:t> </a:t>
            </a:r>
            <a:r>
              <a:rPr lang="hr-HR" b="1" dirty="0"/>
              <a:t>Mecena</a:t>
            </a:r>
          </a:p>
          <a:p>
            <a:r>
              <a:rPr lang="hr-HR" dirty="0"/>
              <a:t>Rad mnogih mladih i darovitih umjetnika novčano pomagao</a:t>
            </a:r>
          </a:p>
          <a:p>
            <a:r>
              <a:rPr lang="hr-HR" dirty="0"/>
              <a:t>Mecena, darežljivi čovjek</a:t>
            </a:r>
          </a:p>
        </p:txBody>
      </p:sp>
    </p:spTree>
    <p:extLst>
      <p:ext uri="{BB962C8B-B14F-4D97-AF65-F5344CB8AC3E}">
        <p14:creationId xmlns:p14="http://schemas.microsoft.com/office/powerpoint/2010/main" xmlns="" val="404321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48DA297-604E-4791-AAEB-0A8603F9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Kako se mijenjala religija Rimljana? 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0978EDE4-300F-4708-8C6A-4071F93EE6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7453751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5025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07763E-6848-424F-8A53-A679D7A1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sz="1400" dirty="0"/>
              <a:t/>
            </a:r>
            <a:br>
              <a:rPr lang="hr-HR" sz="1400" dirty="0"/>
            </a:br>
            <a:r>
              <a:rPr lang="hr-HR" sz="4000" dirty="0"/>
              <a:t>Religije i kultovi u doba Carstva</a:t>
            </a:r>
            <a:r>
              <a:rPr lang="hr-HR" sz="1400" dirty="0"/>
              <a:t/>
            </a:r>
            <a:br>
              <a:rPr lang="hr-HR" sz="1400" dirty="0"/>
            </a:br>
            <a:endParaRPr lang="hr-HR" sz="1400" dirty="0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DC722AD-9724-4EE6-B865-D44A2575CC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94726413"/>
              </p:ext>
            </p:extLst>
          </p:nvPr>
        </p:nvGraphicFramePr>
        <p:xfrm>
          <a:off x="457200" y="1431713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03229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FE3EABF1-050C-4619-A7DB-0176C94BA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1783" y="917623"/>
            <a:ext cx="6760433" cy="479822"/>
          </a:xfrm>
        </p:spPr>
        <p:txBody>
          <a:bodyPr>
            <a:noAutofit/>
          </a:bodyPr>
          <a:lstStyle/>
          <a:p>
            <a:r>
              <a:rPr lang="hr-HR" sz="4000" dirty="0"/>
              <a:t>Religije i kultovi u doba Carstva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7BF7DAED-B1A0-461C-A987-0F0D4E798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09952" y="1609702"/>
            <a:ext cx="4041775" cy="296346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Glava boga Mitre</a:t>
            </a:r>
          </a:p>
          <a:p>
            <a:r>
              <a:rPr lang="hr-HR" dirty="0"/>
              <a:t>Pronađena u </a:t>
            </a:r>
            <a:r>
              <a:rPr lang="hr-HR" dirty="0" err="1"/>
              <a:t>Sisciji</a:t>
            </a:r>
            <a:endParaRPr lang="hr-HR" dirty="0"/>
          </a:p>
          <a:p>
            <a:r>
              <a:rPr lang="hr-HR" dirty="0"/>
              <a:t>Običaj štovanja Mitre širili rimski vojnici</a:t>
            </a:r>
            <a:endParaRPr lang="en-US" dirty="0"/>
          </a:p>
          <a:p>
            <a:r>
              <a:rPr lang="hr-HR" dirty="0"/>
              <a:t>Vojnici su vjerovali da Mitra donosi pobjedu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xmlns="" id="{27D0F220-F424-4D2B-B4D8-595ABFBB29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424" y="1397445"/>
            <a:ext cx="2465248" cy="369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671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1D22FB7-F297-45A2-986A-3AF072980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4312FDC-9C45-41E2-842A-00634182BA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0210238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15110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2CD51D4-11AF-465A-9B12-606292E2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B86E7FCE-617B-481F-9284-748D816A35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09300039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48807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4FE9214-7F17-4140-8D9F-8AF9DADBF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40DD42E-4FD3-469C-9FE9-1E0C86AA0B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8056517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3051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41F3A0F-1ACC-4318-BF25-EC2F4056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E963EA0-25D7-40DA-821F-08568CABBF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65213480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0088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0089BBC-B98F-4124-B174-6C155BFE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Rimska stara vjera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23D8535-E540-431C-9A33-8D1B2B1D2C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8511969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33211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2C0D50-D2D9-4D92-8047-1C8391A3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Rimska stara vjera</a:t>
            </a:r>
          </a:p>
        </p:txBody>
      </p:sp>
      <p:pic>
        <p:nvPicPr>
          <p:cNvPr id="5" name="Rezervirano mjesto sadržaja 4" descr="Slika na kojoj se prikazuje fotografija, stol, prekriveno, staro&#10;&#10;Opis je automatski generiran">
            <a:extLst>
              <a:ext uri="{FF2B5EF4-FFF2-40B4-BE49-F238E27FC236}">
                <a16:creationId xmlns:a16="http://schemas.microsoft.com/office/drawing/2014/main" xmlns="" id="{F9AB4204-1592-40BC-B2BB-9AE5783F4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48" y="1563688"/>
            <a:ext cx="3571903" cy="3030537"/>
          </a:xfrm>
        </p:spPr>
      </p:pic>
    </p:spTree>
    <p:extLst>
      <p:ext uri="{BB962C8B-B14F-4D97-AF65-F5344CB8AC3E}">
        <p14:creationId xmlns:p14="http://schemas.microsoft.com/office/powerpoint/2010/main" xmlns="" val="40140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F244C4C-D931-4CBF-A2D1-73F1D36D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Rimska stara vjera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83BE9EA-FC55-480F-819A-B15BE6ABF3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22065531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67670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0BB1634-F404-4084-8F63-FADD0F937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Rimska stara vjera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70566242-66B2-43EE-B7F8-C5F59A69AE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8375658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1387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A5B6D99-6B04-43CB-A2DC-DB141C68F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Rimska stara vjera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xmlns="" id="{646F5828-8A5D-4F41-8505-132604E90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0487" y="1563688"/>
            <a:ext cx="3803026" cy="3030537"/>
          </a:xfrm>
        </p:spPr>
      </p:pic>
    </p:spTree>
    <p:extLst>
      <p:ext uri="{BB962C8B-B14F-4D97-AF65-F5344CB8AC3E}">
        <p14:creationId xmlns:p14="http://schemas.microsoft.com/office/powerpoint/2010/main" xmlns="" val="107286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83052A6-1682-4AF9-BA52-F5B6E2685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90976" y="1151334"/>
            <a:ext cx="4041775" cy="479822"/>
          </a:xfrm>
        </p:spPr>
        <p:txBody>
          <a:bodyPr>
            <a:noAutofit/>
          </a:bodyPr>
          <a:lstStyle/>
          <a:p>
            <a:r>
              <a:rPr lang="hr-HR" sz="4000" dirty="0"/>
              <a:t>Rimska stara vjera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709FF1E4-E05A-4656-91E2-8A00BE847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90976" y="1631156"/>
            <a:ext cx="4041775" cy="2963466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Rimska božica </a:t>
            </a:r>
            <a:r>
              <a:rPr lang="hr-HR" b="1" dirty="0" err="1"/>
              <a:t>Junona</a:t>
            </a:r>
            <a:endParaRPr lang="hr-HR" b="1" dirty="0"/>
          </a:p>
          <a:p>
            <a:r>
              <a:rPr lang="hr-HR" dirty="0"/>
              <a:t>Zaštitnica žena i braka</a:t>
            </a:r>
          </a:p>
          <a:p>
            <a:r>
              <a:rPr lang="hr-HR" dirty="0"/>
              <a:t>„Svete guske spasile Rim”</a:t>
            </a:r>
          </a:p>
          <a:p>
            <a:endParaRPr lang="hr-HR" dirty="0"/>
          </a:p>
          <a:p>
            <a:endParaRPr lang="hr-HR" b="1" dirty="0"/>
          </a:p>
          <a:p>
            <a:endParaRPr lang="hr-HR" b="1" dirty="0"/>
          </a:p>
        </p:txBody>
      </p:sp>
      <p:pic>
        <p:nvPicPr>
          <p:cNvPr id="6" name="Rezervirano mjesto sadržaja 4" descr="Slika na kojoj se prikazuje na zatvorenom, osoba, muškarac, zeleno&#10;&#10;Opis je automatski generiran">
            <a:extLst>
              <a:ext uri="{FF2B5EF4-FFF2-40B4-BE49-F238E27FC236}">
                <a16:creationId xmlns:a16="http://schemas.microsoft.com/office/drawing/2014/main" xmlns="" id="{DA1D62AA-CE36-48A3-B118-16CF12B83E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551" y="948294"/>
            <a:ext cx="2896953" cy="4028576"/>
          </a:xfrm>
        </p:spPr>
      </p:pic>
    </p:spTree>
    <p:extLst>
      <p:ext uri="{BB962C8B-B14F-4D97-AF65-F5344CB8AC3E}">
        <p14:creationId xmlns:p14="http://schemas.microsoft.com/office/powerpoint/2010/main" xmlns="" val="3588206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na otvorenom, zgrada, trava, držanje&#10;&#10;Opis je automatski generiran">
            <a:extLst>
              <a:ext uri="{FF2B5EF4-FFF2-40B4-BE49-F238E27FC236}">
                <a16:creationId xmlns:a16="http://schemas.microsoft.com/office/drawing/2014/main" xmlns="" id="{A6432CD9-F6C0-4977-9E40-6F62B7169B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552" y="796981"/>
            <a:ext cx="2826016" cy="4331061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97DD2A6E-8514-4DE0-B249-0E24DB60A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10592" y="1131577"/>
            <a:ext cx="4041775" cy="479822"/>
          </a:xfrm>
        </p:spPr>
        <p:txBody>
          <a:bodyPr>
            <a:noAutofit/>
          </a:bodyPr>
          <a:lstStyle/>
          <a:p>
            <a:r>
              <a:rPr lang="hr-HR" sz="4000" dirty="0"/>
              <a:t>Rimska stara vjera</a:t>
            </a:r>
            <a:endParaRPr lang="en-US" sz="4000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xmlns="" id="{C07DCAFD-BFD4-4736-922A-D3E79853A9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30848" y="1790086"/>
            <a:ext cx="4041775" cy="2963466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Rimski bog Mars</a:t>
            </a:r>
          </a:p>
          <a:p>
            <a:r>
              <a:rPr lang="hr-HR" dirty="0"/>
              <a:t>Bog rata</a:t>
            </a:r>
          </a:p>
          <a:p>
            <a:r>
              <a:rPr lang="hr-HR" dirty="0"/>
              <a:t>Otac </a:t>
            </a:r>
            <a:r>
              <a:rPr lang="hr-HR" dirty="0" err="1"/>
              <a:t>Romula</a:t>
            </a:r>
            <a:r>
              <a:rPr lang="hr-HR" dirty="0"/>
              <a:t> i Rema</a:t>
            </a:r>
          </a:p>
          <a:p>
            <a:endParaRPr lang="hr-H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863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620</Words>
  <Application>Microsoft Office PowerPoint</Application>
  <PresentationFormat>On-screen Show (16:9)</PresentationFormat>
  <Paragraphs>130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Rimska religija, vjerovanja i kultovi</vt:lpstr>
      <vt:lpstr>Kako se mijenjala religija Rimljana? </vt:lpstr>
      <vt:lpstr>Rimska stara vjera</vt:lpstr>
      <vt:lpstr>Rimska stara vjera</vt:lpstr>
      <vt:lpstr>Rimska stara vjera</vt:lpstr>
      <vt:lpstr>Rimska stara vjera</vt:lpstr>
      <vt:lpstr>Rimska stara vjera</vt:lpstr>
      <vt:lpstr>Slide 8</vt:lpstr>
      <vt:lpstr>Slide 9</vt:lpstr>
      <vt:lpstr> Rimska stara vjera </vt:lpstr>
      <vt:lpstr>Slide 11</vt:lpstr>
      <vt:lpstr>Slide 12</vt:lpstr>
      <vt:lpstr>Slide 13</vt:lpstr>
      <vt:lpstr>Slide 14</vt:lpstr>
      <vt:lpstr>Religije i kultovi u doba Carstva</vt:lpstr>
      <vt:lpstr>Religije i kultovi u doba Carstva</vt:lpstr>
      <vt:lpstr>Religije i kultovi u doba Carstva</vt:lpstr>
      <vt:lpstr>Religije i kultovi u doba Carstva</vt:lpstr>
      <vt:lpstr>Slide 19</vt:lpstr>
      <vt:lpstr> Religije i kultovi u doba Carstva </vt:lpstr>
      <vt:lpstr>Slide 21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Rimska religija, vjerovanja i kultovi</dc:title>
  <dc:creator>Ivan Cuzic</dc:creator>
  <cp:lastModifiedBy>dvukelic</cp:lastModifiedBy>
  <cp:revision>4</cp:revision>
  <dcterms:created xsi:type="dcterms:W3CDTF">2020-01-11T22:38:12Z</dcterms:created>
  <dcterms:modified xsi:type="dcterms:W3CDTF">2020-01-14T10:42:19Z</dcterms:modified>
</cp:coreProperties>
</file>